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6" r:id="rId5"/>
    <p:sldId id="340" r:id="rId6"/>
    <p:sldId id="341" r:id="rId7"/>
    <p:sldId id="342" r:id="rId8"/>
    <p:sldId id="343" r:id="rId9"/>
    <p:sldId id="346" r:id="rId10"/>
    <p:sldId id="345" r:id="rId11"/>
    <p:sldId id="347" r:id="rId12"/>
    <p:sldId id="344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99"/>
    <a:srgbClr val="0C2340"/>
    <a:srgbClr val="84BD00"/>
    <a:srgbClr val="000000"/>
    <a:srgbClr val="7547D1"/>
    <a:srgbClr val="6633CC"/>
    <a:srgbClr val="F65275"/>
    <a:srgbClr val="1A3955"/>
    <a:srgbClr val="FF9F06"/>
    <a:srgbClr val="C1F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B031C3-3485-494C-8071-07C3EABA3797}" v="3" dt="2026-03-04T22:45:56.115"/>
  </p1510:revLst>
</p1510:revInfo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Programmed default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dk1"/>
              </a:solidFill>
            </a:ln>
          </a:left>
          <a:right>
            <a:ln w="0" cmpd="sng">
              <a:solidFill>
                <a:schemeClr val="dk1"/>
              </a:solidFill>
            </a:ln>
          </a:right>
          <a:top>
            <a:ln w="0" cmpd="sng">
              <a:solidFill>
                <a:schemeClr val="dk1"/>
              </a:solidFill>
            </a:ln>
          </a:top>
          <a:bottom>
            <a:ln w="6350" cmpd="sng">
              <a:solidFill>
                <a:srgbClr val="0C2340"/>
              </a:solidFill>
            </a:ln>
          </a:bottom>
          <a:insideH>
            <a:ln w="6350" cmpd="sng">
              <a:solidFill>
                <a:srgbClr val="0C2340"/>
              </a:solidFill>
            </a:ln>
          </a:insideH>
          <a:insideV>
            <a:ln w="6350" cmpd="sng">
              <a:solidFill>
                <a:srgbClr val="0C2340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DDDDDD"/>
          </a:solidFill>
        </a:fill>
      </a:tcStyle>
    </a:band1H>
    <a:band2H>
      <a:tcStyle>
        <a:tcBdr/>
        <a:fill>
          <a:solidFill>
            <a:srgbClr val="FFFFFF"/>
          </a:solidFill>
        </a:fill>
      </a:tcStyle>
    </a:band2H>
    <a:band1V>
      <a:tcStyle>
        <a:tcBdr/>
        <a:fill>
          <a:solidFill>
            <a:srgbClr val="DDDDDD"/>
          </a:solidFill>
        </a:fill>
      </a:tcStyle>
    </a:band1V>
    <a:band2V>
      <a:tcStyle>
        <a:tcBdr/>
      </a:tcStyle>
    </a:band2V>
    <a:lastCol>
      <a:tcTxStyle>
        <a:fontRef idx="minor">
          <a:prstClr val="black"/>
        </a:fontRef>
        <a:schemeClr val="dk1"/>
      </a:tcTxStyle>
      <a:tcStyle>
        <a:tcBdr/>
        <a:fill>
          <a:solidFill>
            <a:srgbClr val="FFFFFF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dk1"/>
              </a:solidFill>
            </a:ln>
          </a:top>
        </a:tcBdr>
        <a:fill>
          <a:solidFill>
            <a:srgbClr val="FFFFFF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dk1"/>
              </a:solidFill>
            </a:ln>
          </a:bottom>
        </a:tcBdr>
        <a:fill>
          <a:solidFill>
            <a:srgbClr val="0C23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B0139-04A9-AA40-9391-B0BC8A11F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40925-7DD4-8B4F-B053-C81FB9A0B3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41D69-DCD8-D84F-9B83-976318979393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941F3-CBCE-0F44-9DD6-06669FFB50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6C51C-8864-3044-A5B4-DC7F915B57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061A-691F-E347-B3D2-7CB822B9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1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95E8-6ADF-4147-97E6-5AF570191EF8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EBD02-06F9-8541-B031-B1DF9E276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C06498-FB67-3C49-9BBC-4776BFE66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6754" y="455572"/>
            <a:ext cx="5705155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6755" y="3270320"/>
            <a:ext cx="5705154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0C7CD3-6603-8E0D-815D-652F1DBBF2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685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652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F87591"/>
              </a:gs>
              <a:gs pos="21000">
                <a:srgbClr val="F87591"/>
              </a:gs>
              <a:gs pos="47000">
                <a:srgbClr val="F65275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043DBB-8B10-7958-4CB4-6BFAC3F4E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663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7547D1"/>
              </a:gs>
              <a:gs pos="21000">
                <a:srgbClr val="7547D1"/>
              </a:gs>
              <a:gs pos="47000">
                <a:srgbClr val="6633CC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7B9ECF-B163-F181-BED5-837903F4C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Nav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1A3955"/>
              </a:gs>
              <a:gs pos="21000">
                <a:srgbClr val="1A3955"/>
              </a:gs>
              <a:gs pos="47000">
                <a:schemeClr val="tx2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784B2E-276F-549D-683A-130296559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Graphic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F3D3BEF-5ACA-BBEE-5D2D-A63167752D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0532" y="1380035"/>
            <a:ext cx="5544000" cy="151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0532" y="3311674"/>
            <a:ext cx="5544000" cy="75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4E2B72-76A4-A19D-29F4-62B2B46D3C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1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46B9F8-2EF5-9F5B-4B17-83DFF70B71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1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F50625-ED67-92D9-CF92-4827C172D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83E6FE-60BD-88DC-D7BE-7FDDC0F80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D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480065-D462-2A66-EB8C-77EC6EFA4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6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Viewfinder-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0D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7E2D645-5E0C-18DE-9E84-1C76522D2B01}"/>
              </a:ext>
            </a:extLst>
          </p:cNvPr>
          <p:cNvSpPr/>
          <p:nvPr userDrawn="1"/>
        </p:nvSpPr>
        <p:spPr>
          <a:xfrm>
            <a:off x="665683" y="0"/>
            <a:ext cx="5676900" cy="6858000"/>
          </a:xfrm>
          <a:custGeom>
            <a:avLst/>
            <a:gdLst>
              <a:gd name="connsiteX0" fmla="*/ 4674474 w 5676900"/>
              <a:gd name="connsiteY0" fmla="*/ 0 h 6858000"/>
              <a:gd name="connsiteX1" fmla="*/ 5676900 w 5676900"/>
              <a:gd name="connsiteY1" fmla="*/ 0 h 6858000"/>
              <a:gd name="connsiteX2" fmla="*/ 5676900 w 5676900"/>
              <a:gd name="connsiteY2" fmla="*/ 6185784 h 6858000"/>
              <a:gd name="connsiteX3" fmla="*/ 946993 w 5676900"/>
              <a:gd name="connsiteY3" fmla="*/ 6185784 h 6858000"/>
              <a:gd name="connsiteX4" fmla="*/ 1005650 w 5676900"/>
              <a:gd name="connsiteY4" fmla="*/ 6858000 h 6858000"/>
              <a:gd name="connsiteX5" fmla="*/ 0 w 5676900"/>
              <a:gd name="connsiteY5" fmla="*/ 6858000 h 6858000"/>
              <a:gd name="connsiteX6" fmla="*/ 0 w 5676900"/>
              <a:gd name="connsiteY6" fmla="*/ 655395 h 6858000"/>
              <a:gd name="connsiteX7" fmla="*/ 4732436 w 5676900"/>
              <a:gd name="connsiteY7" fmla="*/ 655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6900" h="6858000">
                <a:moveTo>
                  <a:pt x="4674474" y="0"/>
                </a:moveTo>
                <a:lnTo>
                  <a:pt x="5676900" y="0"/>
                </a:lnTo>
                <a:lnTo>
                  <a:pt x="5676900" y="6185784"/>
                </a:lnTo>
                <a:lnTo>
                  <a:pt x="946993" y="6185784"/>
                </a:lnTo>
                <a:lnTo>
                  <a:pt x="1005650" y="6858000"/>
                </a:lnTo>
                <a:lnTo>
                  <a:pt x="0" y="6858000"/>
                </a:lnTo>
                <a:lnTo>
                  <a:pt x="0" y="655395"/>
                </a:lnTo>
                <a:lnTo>
                  <a:pt x="4732436" y="6553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1683" y="1048508"/>
            <a:ext cx="4954835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1684" y="2980146"/>
            <a:ext cx="4954834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70F7EF-7FB1-0F8E-DA35-3108BED77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23675"/>
            <a:ext cx="3240000" cy="7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3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D475BC-92DB-665C-7712-4056F537F244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4FFEC6-3A47-1257-55E8-74FFF93665DA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F7F7F6"/>
              </a:gs>
              <a:gs pos="21000">
                <a:srgbClr val="E8E8E6"/>
              </a:gs>
              <a:gs pos="43000">
                <a:schemeClr val="accent1"/>
              </a:gs>
            </a:gsLst>
            <a:lin ang="1401599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F0C9F0-CFF4-DA0F-40C2-66F3454379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D0FBCBF-6F4D-B92C-F594-25370EA4BF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8" y="1647131"/>
            <a:ext cx="7128000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54D2E0F-1893-B93A-D74F-0F2B97EFAA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C1FCE-A011-DF75-171E-76550B0A5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5125"/>
            <a:ext cx="7128000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Acknowledgement of Country</a:t>
            </a:r>
            <a:endParaRPr lang="en-AU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DC16B59-0970-ACBD-A260-ACBA3B568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3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983" y="3367427"/>
            <a:ext cx="5028975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6ADBF3B-9E11-AC75-6E09-C66FF5A86C34}"/>
              </a:ext>
            </a:extLst>
          </p:cNvPr>
          <p:cNvSpPr/>
          <p:nvPr userDrawn="1"/>
        </p:nvSpPr>
        <p:spPr>
          <a:xfrm>
            <a:off x="6117645" y="135743"/>
            <a:ext cx="5940000" cy="6586515"/>
          </a:xfrm>
          <a:custGeom>
            <a:avLst/>
            <a:gdLst>
              <a:gd name="connsiteX0" fmla="*/ 5118148 w 5940000"/>
              <a:gd name="connsiteY0" fmla="*/ 6320614 h 6586515"/>
              <a:gd name="connsiteX1" fmla="*/ 5384048 w 5940000"/>
              <a:gd name="connsiteY1" fmla="*/ 6586515 h 6586515"/>
              <a:gd name="connsiteX2" fmla="*/ 4895182 w 5940000"/>
              <a:gd name="connsiteY2" fmla="*/ 6586515 h 6586515"/>
              <a:gd name="connsiteX3" fmla="*/ 5940000 w 5940000"/>
              <a:gd name="connsiteY3" fmla="*/ 6180834 h 6586515"/>
              <a:gd name="connsiteX4" fmla="*/ 5940000 w 5940000"/>
              <a:gd name="connsiteY4" fmla="*/ 6586515 h 6586515"/>
              <a:gd name="connsiteX5" fmla="*/ 5534318 w 5940000"/>
              <a:gd name="connsiteY5" fmla="*/ 6586515 h 6586515"/>
              <a:gd name="connsiteX6" fmla="*/ 2709436 w 5940000"/>
              <a:gd name="connsiteY6" fmla="*/ 5880294 h 6586515"/>
              <a:gd name="connsiteX7" fmla="*/ 3415657 w 5940000"/>
              <a:gd name="connsiteY7" fmla="*/ 6586515 h 6586515"/>
              <a:gd name="connsiteX8" fmla="*/ 2003214 w 5940000"/>
              <a:gd name="connsiteY8" fmla="*/ 6586515 h 6586515"/>
              <a:gd name="connsiteX9" fmla="*/ 1725363 w 5940000"/>
              <a:gd name="connsiteY9" fmla="*/ 5594877 h 6586515"/>
              <a:gd name="connsiteX10" fmla="*/ 2202520 w 5940000"/>
              <a:gd name="connsiteY10" fmla="*/ 6072033 h 6586515"/>
              <a:gd name="connsiteX11" fmla="*/ 1688284 w 5940000"/>
              <a:gd name="connsiteY11" fmla="*/ 6586513 h 6586515"/>
              <a:gd name="connsiteX12" fmla="*/ 127279 w 5940000"/>
              <a:gd name="connsiteY12" fmla="*/ 6586513 h 6586515"/>
              <a:gd name="connsiteX13" fmla="*/ 520518 w 5940000"/>
              <a:gd name="connsiteY13" fmla="*/ 6117652 h 6586515"/>
              <a:gd name="connsiteX14" fmla="*/ 861309 w 5940000"/>
              <a:gd name="connsiteY14" fmla="*/ 6458686 h 6586515"/>
              <a:gd name="connsiteX15" fmla="*/ 5436498 w 5940000"/>
              <a:gd name="connsiteY15" fmla="*/ 4911101 h 6586515"/>
              <a:gd name="connsiteX16" fmla="*/ 5940000 w 5940000"/>
              <a:gd name="connsiteY16" fmla="*/ 5414603 h 6586515"/>
              <a:gd name="connsiteX17" fmla="*/ 5940000 w 5940000"/>
              <a:gd name="connsiteY17" fmla="*/ 6015441 h 6586515"/>
              <a:gd name="connsiteX18" fmla="*/ 5789730 w 5940000"/>
              <a:gd name="connsiteY18" fmla="*/ 6194738 h 6586515"/>
              <a:gd name="connsiteX19" fmla="*/ 5448694 w 5940000"/>
              <a:gd name="connsiteY19" fmla="*/ 5853704 h 6586515"/>
              <a:gd name="connsiteX20" fmla="*/ 4715886 w 5940000"/>
              <a:gd name="connsiteY20" fmla="*/ 6586515 h 6586515"/>
              <a:gd name="connsiteX21" fmla="*/ 3761083 w 5940000"/>
              <a:gd name="connsiteY21" fmla="*/ 6586515 h 6586515"/>
              <a:gd name="connsiteX22" fmla="*/ 838866 w 5940000"/>
              <a:gd name="connsiteY22" fmla="*/ 4708382 h 6586515"/>
              <a:gd name="connsiteX23" fmla="*/ 1616319 w 5940000"/>
              <a:gd name="connsiteY23" fmla="*/ 5485835 h 6586515"/>
              <a:gd name="connsiteX24" fmla="*/ 1191855 w 5940000"/>
              <a:gd name="connsiteY24" fmla="*/ 5991776 h 6586515"/>
              <a:gd name="connsiteX25" fmla="*/ 850821 w 5940000"/>
              <a:gd name="connsiteY25" fmla="*/ 5650986 h 6586515"/>
              <a:gd name="connsiteX26" fmla="*/ 0 w 5940000"/>
              <a:gd name="connsiteY26" fmla="*/ 6501806 h 6586515"/>
              <a:gd name="connsiteX27" fmla="*/ 0 w 5940000"/>
              <a:gd name="connsiteY27" fmla="*/ 5547075 h 6586515"/>
              <a:gd name="connsiteX28" fmla="*/ 4452422 w 5940000"/>
              <a:gd name="connsiteY28" fmla="*/ 4693256 h 6586515"/>
              <a:gd name="connsiteX29" fmla="*/ 4929822 w 5940000"/>
              <a:gd name="connsiteY29" fmla="*/ 5170656 h 6586515"/>
              <a:gd name="connsiteX30" fmla="*/ 3600810 w 5940000"/>
              <a:gd name="connsiteY30" fmla="*/ 6499668 h 6586515"/>
              <a:gd name="connsiteX31" fmla="*/ 2823356 w 5940000"/>
              <a:gd name="connsiteY31" fmla="*/ 5722217 h 6586515"/>
              <a:gd name="connsiteX32" fmla="*/ 3247577 w 5940000"/>
              <a:gd name="connsiteY32" fmla="*/ 5216274 h 6586515"/>
              <a:gd name="connsiteX33" fmla="*/ 3588611 w 5940000"/>
              <a:gd name="connsiteY33" fmla="*/ 5557308 h 6586515"/>
              <a:gd name="connsiteX34" fmla="*/ 0 w 5940000"/>
              <a:gd name="connsiteY34" fmla="*/ 4635916 h 6586515"/>
              <a:gd name="connsiteX35" fmla="*/ 331949 w 5940000"/>
              <a:gd name="connsiteY35" fmla="*/ 4967696 h 6586515"/>
              <a:gd name="connsiteX36" fmla="*/ 0 w 5940000"/>
              <a:gd name="connsiteY36" fmla="*/ 5299646 h 6586515"/>
              <a:gd name="connsiteX37" fmla="*/ 5939998 w 5940000"/>
              <a:gd name="connsiteY37" fmla="*/ 4265865 h 6586515"/>
              <a:gd name="connsiteX38" fmla="*/ 5939998 w 5940000"/>
              <a:gd name="connsiteY38" fmla="*/ 5120161 h 6586515"/>
              <a:gd name="connsiteX39" fmla="*/ 5550418 w 5940000"/>
              <a:gd name="connsiteY39" fmla="*/ 4730579 h 6586515"/>
              <a:gd name="connsiteX40" fmla="*/ 3565927 w 5940000"/>
              <a:gd name="connsiteY40" fmla="*/ 3806761 h 6586515"/>
              <a:gd name="connsiteX41" fmla="*/ 4343380 w 5940000"/>
              <a:gd name="connsiteY41" fmla="*/ 4584215 h 6586515"/>
              <a:gd name="connsiteX42" fmla="*/ 3919160 w 5940000"/>
              <a:gd name="connsiteY42" fmla="*/ 5090399 h 6586515"/>
              <a:gd name="connsiteX43" fmla="*/ 3578123 w 5940000"/>
              <a:gd name="connsiteY43" fmla="*/ 4749365 h 6586515"/>
              <a:gd name="connsiteX44" fmla="*/ 2315464 w 5940000"/>
              <a:gd name="connsiteY44" fmla="*/ 6012024 h 6586515"/>
              <a:gd name="connsiteX45" fmla="*/ 1838064 w 5940000"/>
              <a:gd name="connsiteY45" fmla="*/ 5534624 h 6586515"/>
              <a:gd name="connsiteX46" fmla="*/ 2581852 w 5940000"/>
              <a:gd name="connsiteY46" fmla="*/ 3521344 h 6586515"/>
              <a:gd name="connsiteX47" fmla="*/ 3059008 w 5940000"/>
              <a:gd name="connsiteY47" fmla="*/ 3998744 h 6586515"/>
              <a:gd name="connsiteX48" fmla="*/ 1729996 w 5940000"/>
              <a:gd name="connsiteY48" fmla="*/ 5327756 h 6586515"/>
              <a:gd name="connsiteX49" fmla="*/ 952543 w 5940000"/>
              <a:gd name="connsiteY49" fmla="*/ 4550060 h 6586515"/>
              <a:gd name="connsiteX50" fmla="*/ 1376764 w 5940000"/>
              <a:gd name="connsiteY50" fmla="*/ 4044119 h 6586515"/>
              <a:gd name="connsiteX51" fmla="*/ 1717798 w 5940000"/>
              <a:gd name="connsiteY51" fmla="*/ 4385153 h 6586515"/>
              <a:gd name="connsiteX52" fmla="*/ 5939998 w 5940000"/>
              <a:gd name="connsiteY52" fmla="*/ 3168112 h 6586515"/>
              <a:gd name="connsiteX53" fmla="*/ 5939998 w 5940000"/>
              <a:gd name="connsiteY53" fmla="*/ 4122914 h 6586515"/>
              <a:gd name="connsiteX54" fmla="*/ 5042522 w 5940000"/>
              <a:gd name="connsiteY54" fmla="*/ 5020142 h 6586515"/>
              <a:gd name="connsiteX55" fmla="*/ 4565124 w 5940000"/>
              <a:gd name="connsiteY55" fmla="*/ 4542743 h 6586515"/>
              <a:gd name="connsiteX56" fmla="*/ 1695114 w 5940000"/>
              <a:gd name="connsiteY56" fmla="*/ 2634849 h 6586515"/>
              <a:gd name="connsiteX57" fmla="*/ 2472810 w 5940000"/>
              <a:gd name="connsiteY57" fmla="*/ 3412303 h 6586515"/>
              <a:gd name="connsiteX58" fmla="*/ 2048346 w 5940000"/>
              <a:gd name="connsiteY58" fmla="*/ 3918243 h 6586515"/>
              <a:gd name="connsiteX59" fmla="*/ 1707310 w 5940000"/>
              <a:gd name="connsiteY59" fmla="*/ 3577453 h 6586515"/>
              <a:gd name="connsiteX60" fmla="*/ 444894 w 5940000"/>
              <a:gd name="connsiteY60" fmla="*/ 4839869 h 6586515"/>
              <a:gd name="connsiteX61" fmla="*/ 0 w 5940000"/>
              <a:gd name="connsiteY61" fmla="*/ 4394975 h 6586515"/>
              <a:gd name="connsiteX62" fmla="*/ 0 w 5940000"/>
              <a:gd name="connsiteY62" fmla="*/ 4329963 h 6586515"/>
              <a:gd name="connsiteX63" fmla="*/ 5308914 w 5940000"/>
              <a:gd name="connsiteY63" fmla="*/ 2597281 h 6586515"/>
              <a:gd name="connsiteX64" fmla="*/ 5786314 w 5940000"/>
              <a:gd name="connsiteY64" fmla="*/ 3074437 h 6586515"/>
              <a:gd name="connsiteX65" fmla="*/ 4457058 w 5940000"/>
              <a:gd name="connsiteY65" fmla="*/ 4403693 h 6586515"/>
              <a:gd name="connsiteX66" fmla="*/ 3679604 w 5940000"/>
              <a:gd name="connsiteY66" fmla="*/ 3626239 h 6586515"/>
              <a:gd name="connsiteX67" fmla="*/ 4104068 w 5940000"/>
              <a:gd name="connsiteY67" fmla="*/ 3120055 h 6586515"/>
              <a:gd name="connsiteX68" fmla="*/ 4445102 w 5940000"/>
              <a:gd name="connsiteY68" fmla="*/ 3461089 h 6586515"/>
              <a:gd name="connsiteX69" fmla="*/ 711038 w 5940000"/>
              <a:gd name="connsiteY69" fmla="*/ 2417007 h 6586515"/>
              <a:gd name="connsiteX70" fmla="*/ 1188441 w 5940000"/>
              <a:gd name="connsiteY70" fmla="*/ 2894164 h 6586515"/>
              <a:gd name="connsiteX71" fmla="*/ 0 w 5940000"/>
              <a:gd name="connsiteY71" fmla="*/ 4082604 h 6586515"/>
              <a:gd name="connsiteX72" fmla="*/ 0 w 5940000"/>
              <a:gd name="connsiteY72" fmla="*/ 3128046 h 6586515"/>
              <a:gd name="connsiteX73" fmla="*/ 5940000 w 5940000"/>
              <a:gd name="connsiteY73" fmla="*/ 1973514 h 6586515"/>
              <a:gd name="connsiteX74" fmla="*/ 5940000 w 5940000"/>
              <a:gd name="connsiteY74" fmla="*/ 2920020 h 6586515"/>
              <a:gd name="connsiteX75" fmla="*/ 5466746 w 5940000"/>
              <a:gd name="connsiteY75" fmla="*/ 2446767 h 6586515"/>
              <a:gd name="connsiteX76" fmla="*/ 4422418 w 5940000"/>
              <a:gd name="connsiteY76" fmla="*/ 1710786 h 6586515"/>
              <a:gd name="connsiteX77" fmla="*/ 5199872 w 5940000"/>
              <a:gd name="connsiteY77" fmla="*/ 2488239 h 6586515"/>
              <a:gd name="connsiteX78" fmla="*/ 4775408 w 5940000"/>
              <a:gd name="connsiteY78" fmla="*/ 2994180 h 6586515"/>
              <a:gd name="connsiteX79" fmla="*/ 4434614 w 5940000"/>
              <a:gd name="connsiteY79" fmla="*/ 2653389 h 6586515"/>
              <a:gd name="connsiteX80" fmla="*/ 3171956 w 5940000"/>
              <a:gd name="connsiteY80" fmla="*/ 3915805 h 6586515"/>
              <a:gd name="connsiteX81" fmla="*/ 2694556 w 5940000"/>
              <a:gd name="connsiteY81" fmla="*/ 3438406 h 6586515"/>
              <a:gd name="connsiteX82" fmla="*/ 0 w 5940000"/>
              <a:gd name="connsiteY82" fmla="*/ 1705723 h 6586515"/>
              <a:gd name="connsiteX83" fmla="*/ 601997 w 5940000"/>
              <a:gd name="connsiteY83" fmla="*/ 2307720 h 6586515"/>
              <a:gd name="connsiteX84" fmla="*/ 177776 w 5940000"/>
              <a:gd name="connsiteY84" fmla="*/ 2813907 h 6586515"/>
              <a:gd name="connsiteX85" fmla="*/ 0 w 5940000"/>
              <a:gd name="connsiteY85" fmla="*/ 2636130 h 6586515"/>
              <a:gd name="connsiteX86" fmla="*/ 3438344 w 5940000"/>
              <a:gd name="connsiteY86" fmla="*/ 1425126 h 6586515"/>
              <a:gd name="connsiteX87" fmla="*/ 3915500 w 5940000"/>
              <a:gd name="connsiteY87" fmla="*/ 1902525 h 6586515"/>
              <a:gd name="connsiteX88" fmla="*/ 2586488 w 5940000"/>
              <a:gd name="connsiteY88" fmla="*/ 3231538 h 6586515"/>
              <a:gd name="connsiteX89" fmla="*/ 1809034 w 5940000"/>
              <a:gd name="connsiteY89" fmla="*/ 2454087 h 6586515"/>
              <a:gd name="connsiteX90" fmla="*/ 2233255 w 5940000"/>
              <a:gd name="connsiteY90" fmla="*/ 1948144 h 6586515"/>
              <a:gd name="connsiteX91" fmla="*/ 2574289 w 5940000"/>
              <a:gd name="connsiteY91" fmla="*/ 2289178 h 6586515"/>
              <a:gd name="connsiteX92" fmla="*/ 5940000 w 5940000"/>
              <a:gd name="connsiteY92" fmla="*/ 771596 h 6586515"/>
              <a:gd name="connsiteX93" fmla="*/ 5940000 w 5940000"/>
              <a:gd name="connsiteY93" fmla="*/ 1726396 h 6586515"/>
              <a:gd name="connsiteX94" fmla="*/ 5358678 w 5940000"/>
              <a:gd name="connsiteY94" fmla="*/ 2307474 h 6586515"/>
              <a:gd name="connsiteX95" fmla="*/ 4581226 w 5940000"/>
              <a:gd name="connsiteY95" fmla="*/ 1530021 h 6586515"/>
              <a:gd name="connsiteX96" fmla="*/ 5005446 w 5940000"/>
              <a:gd name="connsiteY96" fmla="*/ 1024080 h 6586515"/>
              <a:gd name="connsiteX97" fmla="*/ 5346480 w 5940000"/>
              <a:gd name="connsiteY97" fmla="*/ 1365114 h 6586515"/>
              <a:gd name="connsiteX98" fmla="*/ 2551606 w 5940000"/>
              <a:gd name="connsiteY98" fmla="*/ 538628 h 6586515"/>
              <a:gd name="connsiteX99" fmla="*/ 3329056 w 5940000"/>
              <a:gd name="connsiteY99" fmla="*/ 1316082 h 6586515"/>
              <a:gd name="connsiteX100" fmla="*/ 2904835 w 5940000"/>
              <a:gd name="connsiteY100" fmla="*/ 1822265 h 6586515"/>
              <a:gd name="connsiteX101" fmla="*/ 2563801 w 5940000"/>
              <a:gd name="connsiteY101" fmla="*/ 1481232 h 6586515"/>
              <a:gd name="connsiteX102" fmla="*/ 1301385 w 5940000"/>
              <a:gd name="connsiteY102" fmla="*/ 2743891 h 6586515"/>
              <a:gd name="connsiteX103" fmla="*/ 823986 w 5940000"/>
              <a:gd name="connsiteY103" fmla="*/ 2266491 h 6586515"/>
              <a:gd name="connsiteX104" fmla="*/ 1567530 w 5940000"/>
              <a:gd name="connsiteY104" fmla="*/ 320786 h 6586515"/>
              <a:gd name="connsiteX105" fmla="*/ 2044930 w 5940000"/>
              <a:gd name="connsiteY105" fmla="*/ 798186 h 6586515"/>
              <a:gd name="connsiteX106" fmla="*/ 715917 w 5940000"/>
              <a:gd name="connsiteY106" fmla="*/ 2127198 h 6586515"/>
              <a:gd name="connsiteX107" fmla="*/ 0 w 5940000"/>
              <a:gd name="connsiteY107" fmla="*/ 1411507 h 6586515"/>
              <a:gd name="connsiteX108" fmla="*/ 0 w 5940000"/>
              <a:gd name="connsiteY108" fmla="*/ 1276109 h 6586515"/>
              <a:gd name="connsiteX109" fmla="*/ 362685 w 5940000"/>
              <a:gd name="connsiteY109" fmla="*/ 843804 h 6586515"/>
              <a:gd name="connsiteX110" fmla="*/ 703721 w 5940000"/>
              <a:gd name="connsiteY110" fmla="*/ 1184840 h 6586515"/>
              <a:gd name="connsiteX111" fmla="*/ 4938360 w 5940000"/>
              <a:gd name="connsiteY111" fmla="*/ 0 h 6586515"/>
              <a:gd name="connsiteX112" fmla="*/ 5709226 w 5940000"/>
              <a:gd name="connsiteY112" fmla="*/ 0 h 6586515"/>
              <a:gd name="connsiteX113" fmla="*/ 5940000 w 5940000"/>
              <a:gd name="connsiteY113" fmla="*/ 230773 h 6586515"/>
              <a:gd name="connsiteX114" fmla="*/ 5940000 w 5940000"/>
              <a:gd name="connsiteY114" fmla="*/ 584492 h 6586515"/>
              <a:gd name="connsiteX115" fmla="*/ 5677026 w 5940000"/>
              <a:gd name="connsiteY115" fmla="*/ 898207 h 6586515"/>
              <a:gd name="connsiteX116" fmla="*/ 5335992 w 5940000"/>
              <a:gd name="connsiteY116" fmla="*/ 557171 h 6586515"/>
              <a:gd name="connsiteX117" fmla="*/ 4073576 w 5940000"/>
              <a:gd name="connsiteY117" fmla="*/ 1819830 h 6586515"/>
              <a:gd name="connsiteX118" fmla="*/ 3596176 w 5940000"/>
              <a:gd name="connsiteY118" fmla="*/ 1342430 h 6586515"/>
              <a:gd name="connsiteX119" fmla="*/ 3010708 w 5940000"/>
              <a:gd name="connsiteY119" fmla="*/ 0 h 6586515"/>
              <a:gd name="connsiteX120" fmla="*/ 3282949 w 5940000"/>
              <a:gd name="connsiteY120" fmla="*/ 0 h 6586515"/>
              <a:gd name="connsiteX121" fmla="*/ 3475910 w 5940000"/>
              <a:gd name="connsiteY121" fmla="*/ 193205 h 6586515"/>
              <a:gd name="connsiteX122" fmla="*/ 3668871 w 5940000"/>
              <a:gd name="connsiteY122" fmla="*/ 0 h 6586515"/>
              <a:gd name="connsiteX123" fmla="*/ 4623674 w 5940000"/>
              <a:gd name="connsiteY123" fmla="*/ 0 h 6586515"/>
              <a:gd name="connsiteX124" fmla="*/ 3488108 w 5940000"/>
              <a:gd name="connsiteY124" fmla="*/ 1135565 h 6586515"/>
              <a:gd name="connsiteX125" fmla="*/ 2710655 w 5940000"/>
              <a:gd name="connsiteY125" fmla="*/ 358111 h 6586515"/>
              <a:gd name="connsiteX126" fmla="*/ 1895879 w 5940000"/>
              <a:gd name="connsiteY126" fmla="*/ 0 h 6586515"/>
              <a:gd name="connsiteX127" fmla="*/ 2850435 w 5940000"/>
              <a:gd name="connsiteY127" fmla="*/ 0 h 6586515"/>
              <a:gd name="connsiteX128" fmla="*/ 2202760 w 5940000"/>
              <a:gd name="connsiteY128" fmla="*/ 647675 h 6586515"/>
              <a:gd name="connsiteX129" fmla="*/ 1725360 w 5940000"/>
              <a:gd name="connsiteY129" fmla="*/ 170275 h 6586515"/>
              <a:gd name="connsiteX130" fmla="*/ 1586067 w 5940000"/>
              <a:gd name="connsiteY130" fmla="*/ 0 h 6586515"/>
              <a:gd name="connsiteX131" fmla="*/ 1648517 w 5940000"/>
              <a:gd name="connsiteY131" fmla="*/ 0 h 6586515"/>
              <a:gd name="connsiteX132" fmla="*/ 1617292 w 5940000"/>
              <a:gd name="connsiteY132" fmla="*/ 31225 h 6586515"/>
              <a:gd name="connsiteX133" fmla="*/ 115326 w 5940000"/>
              <a:gd name="connsiteY133" fmla="*/ 0 h 6586515"/>
              <a:gd name="connsiteX134" fmla="*/ 1246742 w 5940000"/>
              <a:gd name="connsiteY134" fmla="*/ 0 h 6586515"/>
              <a:gd name="connsiteX135" fmla="*/ 1458486 w 5940000"/>
              <a:gd name="connsiteY135" fmla="*/ 211744 h 6586515"/>
              <a:gd name="connsiteX136" fmla="*/ 1034268 w 5940000"/>
              <a:gd name="connsiteY136" fmla="*/ 717931 h 6586515"/>
              <a:gd name="connsiteX137" fmla="*/ 693231 w 5940000"/>
              <a:gd name="connsiteY137" fmla="*/ 376894 h 6586515"/>
              <a:gd name="connsiteX138" fmla="*/ 0 w 5940000"/>
              <a:gd name="connsiteY138" fmla="*/ 1070126 h 6586515"/>
              <a:gd name="connsiteX139" fmla="*/ 0 w 5940000"/>
              <a:gd name="connsiteY139" fmla="*/ 115326 h 658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940000" h="6586515">
                <a:moveTo>
                  <a:pt x="5118148" y="6320614"/>
                </a:moveTo>
                <a:lnTo>
                  <a:pt x="5384048" y="6586515"/>
                </a:lnTo>
                <a:lnTo>
                  <a:pt x="4895182" y="6586515"/>
                </a:lnTo>
                <a:close/>
                <a:moveTo>
                  <a:pt x="5940000" y="6180834"/>
                </a:moveTo>
                <a:lnTo>
                  <a:pt x="5940000" y="6586515"/>
                </a:lnTo>
                <a:lnTo>
                  <a:pt x="5534318" y="6586515"/>
                </a:lnTo>
                <a:close/>
                <a:moveTo>
                  <a:pt x="2709436" y="5880294"/>
                </a:moveTo>
                <a:lnTo>
                  <a:pt x="3415657" y="6586515"/>
                </a:lnTo>
                <a:lnTo>
                  <a:pt x="2003214" y="6586515"/>
                </a:lnTo>
                <a:close/>
                <a:moveTo>
                  <a:pt x="1725363" y="5594877"/>
                </a:moveTo>
                <a:lnTo>
                  <a:pt x="2202520" y="6072033"/>
                </a:lnTo>
                <a:lnTo>
                  <a:pt x="1688284" y="6586513"/>
                </a:lnTo>
                <a:lnTo>
                  <a:pt x="127279" y="6586513"/>
                </a:lnTo>
                <a:lnTo>
                  <a:pt x="520518" y="6117652"/>
                </a:lnTo>
                <a:lnTo>
                  <a:pt x="861309" y="6458686"/>
                </a:lnTo>
                <a:close/>
                <a:moveTo>
                  <a:pt x="5436498" y="4911101"/>
                </a:moveTo>
                <a:lnTo>
                  <a:pt x="5940000" y="5414603"/>
                </a:lnTo>
                <a:lnTo>
                  <a:pt x="5940000" y="6015441"/>
                </a:lnTo>
                <a:lnTo>
                  <a:pt x="5789730" y="6194738"/>
                </a:lnTo>
                <a:lnTo>
                  <a:pt x="5448694" y="5853704"/>
                </a:lnTo>
                <a:lnTo>
                  <a:pt x="4715886" y="6586515"/>
                </a:lnTo>
                <a:lnTo>
                  <a:pt x="3761083" y="6586515"/>
                </a:lnTo>
                <a:close/>
                <a:moveTo>
                  <a:pt x="838866" y="4708382"/>
                </a:moveTo>
                <a:lnTo>
                  <a:pt x="1616319" y="5485835"/>
                </a:lnTo>
                <a:lnTo>
                  <a:pt x="1191855" y="5991776"/>
                </a:lnTo>
                <a:lnTo>
                  <a:pt x="850821" y="5650986"/>
                </a:lnTo>
                <a:lnTo>
                  <a:pt x="0" y="6501806"/>
                </a:lnTo>
                <a:lnTo>
                  <a:pt x="0" y="5547075"/>
                </a:lnTo>
                <a:close/>
                <a:moveTo>
                  <a:pt x="4452422" y="4693256"/>
                </a:moveTo>
                <a:lnTo>
                  <a:pt x="4929822" y="5170656"/>
                </a:lnTo>
                <a:lnTo>
                  <a:pt x="3600810" y="6499668"/>
                </a:lnTo>
                <a:lnTo>
                  <a:pt x="2823356" y="5722217"/>
                </a:lnTo>
                <a:lnTo>
                  <a:pt x="3247577" y="5216274"/>
                </a:lnTo>
                <a:lnTo>
                  <a:pt x="3588611" y="5557308"/>
                </a:lnTo>
                <a:close/>
                <a:moveTo>
                  <a:pt x="0" y="4635916"/>
                </a:moveTo>
                <a:lnTo>
                  <a:pt x="331949" y="4967696"/>
                </a:lnTo>
                <a:lnTo>
                  <a:pt x="0" y="5299646"/>
                </a:lnTo>
                <a:close/>
                <a:moveTo>
                  <a:pt x="5939998" y="4265865"/>
                </a:moveTo>
                <a:lnTo>
                  <a:pt x="5939998" y="5120161"/>
                </a:lnTo>
                <a:lnTo>
                  <a:pt x="5550418" y="4730579"/>
                </a:lnTo>
                <a:close/>
                <a:moveTo>
                  <a:pt x="3565927" y="3806761"/>
                </a:moveTo>
                <a:lnTo>
                  <a:pt x="4343380" y="4584215"/>
                </a:lnTo>
                <a:lnTo>
                  <a:pt x="3919160" y="5090399"/>
                </a:lnTo>
                <a:lnTo>
                  <a:pt x="3578123" y="4749365"/>
                </a:lnTo>
                <a:lnTo>
                  <a:pt x="2315464" y="6012024"/>
                </a:lnTo>
                <a:lnTo>
                  <a:pt x="1838064" y="5534624"/>
                </a:lnTo>
                <a:close/>
                <a:moveTo>
                  <a:pt x="2581852" y="3521344"/>
                </a:moveTo>
                <a:lnTo>
                  <a:pt x="3059008" y="3998744"/>
                </a:lnTo>
                <a:lnTo>
                  <a:pt x="1729996" y="5327756"/>
                </a:lnTo>
                <a:lnTo>
                  <a:pt x="952543" y="4550060"/>
                </a:lnTo>
                <a:lnTo>
                  <a:pt x="1376764" y="4044119"/>
                </a:lnTo>
                <a:lnTo>
                  <a:pt x="1717798" y="4385153"/>
                </a:lnTo>
                <a:close/>
                <a:moveTo>
                  <a:pt x="5939998" y="3168112"/>
                </a:moveTo>
                <a:lnTo>
                  <a:pt x="5939998" y="4122914"/>
                </a:lnTo>
                <a:lnTo>
                  <a:pt x="5042522" y="5020142"/>
                </a:lnTo>
                <a:lnTo>
                  <a:pt x="4565124" y="4542743"/>
                </a:lnTo>
                <a:close/>
                <a:moveTo>
                  <a:pt x="1695114" y="2634849"/>
                </a:moveTo>
                <a:lnTo>
                  <a:pt x="2472810" y="3412303"/>
                </a:lnTo>
                <a:lnTo>
                  <a:pt x="2048346" y="3918243"/>
                </a:lnTo>
                <a:lnTo>
                  <a:pt x="1707310" y="3577453"/>
                </a:lnTo>
                <a:lnTo>
                  <a:pt x="444894" y="4839869"/>
                </a:lnTo>
                <a:lnTo>
                  <a:pt x="0" y="4394975"/>
                </a:lnTo>
                <a:lnTo>
                  <a:pt x="0" y="4329963"/>
                </a:lnTo>
                <a:close/>
                <a:moveTo>
                  <a:pt x="5308914" y="2597281"/>
                </a:moveTo>
                <a:lnTo>
                  <a:pt x="5786314" y="3074437"/>
                </a:lnTo>
                <a:lnTo>
                  <a:pt x="4457058" y="4403693"/>
                </a:lnTo>
                <a:lnTo>
                  <a:pt x="3679604" y="3626239"/>
                </a:lnTo>
                <a:lnTo>
                  <a:pt x="4104068" y="3120055"/>
                </a:lnTo>
                <a:lnTo>
                  <a:pt x="4445102" y="3461089"/>
                </a:lnTo>
                <a:close/>
                <a:moveTo>
                  <a:pt x="711038" y="2417007"/>
                </a:moveTo>
                <a:lnTo>
                  <a:pt x="1188441" y="2894164"/>
                </a:lnTo>
                <a:lnTo>
                  <a:pt x="0" y="4082604"/>
                </a:lnTo>
                <a:lnTo>
                  <a:pt x="0" y="3128046"/>
                </a:lnTo>
                <a:close/>
                <a:moveTo>
                  <a:pt x="5940000" y="1973514"/>
                </a:moveTo>
                <a:lnTo>
                  <a:pt x="5940000" y="2920020"/>
                </a:lnTo>
                <a:lnTo>
                  <a:pt x="5466746" y="2446767"/>
                </a:lnTo>
                <a:close/>
                <a:moveTo>
                  <a:pt x="4422418" y="1710786"/>
                </a:moveTo>
                <a:lnTo>
                  <a:pt x="5199872" y="2488239"/>
                </a:lnTo>
                <a:lnTo>
                  <a:pt x="4775408" y="2994180"/>
                </a:lnTo>
                <a:lnTo>
                  <a:pt x="4434614" y="2653389"/>
                </a:lnTo>
                <a:lnTo>
                  <a:pt x="3171956" y="3915805"/>
                </a:lnTo>
                <a:lnTo>
                  <a:pt x="2694556" y="3438406"/>
                </a:lnTo>
                <a:close/>
                <a:moveTo>
                  <a:pt x="0" y="1705723"/>
                </a:moveTo>
                <a:lnTo>
                  <a:pt x="601997" y="2307720"/>
                </a:lnTo>
                <a:lnTo>
                  <a:pt x="177776" y="2813907"/>
                </a:lnTo>
                <a:lnTo>
                  <a:pt x="0" y="2636130"/>
                </a:lnTo>
                <a:close/>
                <a:moveTo>
                  <a:pt x="3438344" y="1425126"/>
                </a:moveTo>
                <a:lnTo>
                  <a:pt x="3915500" y="1902525"/>
                </a:lnTo>
                <a:lnTo>
                  <a:pt x="2586488" y="3231538"/>
                </a:lnTo>
                <a:lnTo>
                  <a:pt x="1809034" y="2454087"/>
                </a:lnTo>
                <a:lnTo>
                  <a:pt x="2233255" y="1948144"/>
                </a:lnTo>
                <a:lnTo>
                  <a:pt x="2574289" y="2289178"/>
                </a:lnTo>
                <a:close/>
                <a:moveTo>
                  <a:pt x="5940000" y="771596"/>
                </a:moveTo>
                <a:lnTo>
                  <a:pt x="5940000" y="1726396"/>
                </a:lnTo>
                <a:lnTo>
                  <a:pt x="5358678" y="2307474"/>
                </a:lnTo>
                <a:lnTo>
                  <a:pt x="4581226" y="1530021"/>
                </a:lnTo>
                <a:lnTo>
                  <a:pt x="5005446" y="1024080"/>
                </a:lnTo>
                <a:lnTo>
                  <a:pt x="5346480" y="1365114"/>
                </a:lnTo>
                <a:close/>
                <a:moveTo>
                  <a:pt x="2551606" y="538628"/>
                </a:moveTo>
                <a:lnTo>
                  <a:pt x="3329056" y="1316082"/>
                </a:lnTo>
                <a:lnTo>
                  <a:pt x="2904835" y="1822265"/>
                </a:lnTo>
                <a:lnTo>
                  <a:pt x="2563801" y="1481232"/>
                </a:lnTo>
                <a:lnTo>
                  <a:pt x="1301385" y="2743891"/>
                </a:lnTo>
                <a:lnTo>
                  <a:pt x="823986" y="2266491"/>
                </a:lnTo>
                <a:close/>
                <a:moveTo>
                  <a:pt x="1567530" y="320786"/>
                </a:moveTo>
                <a:lnTo>
                  <a:pt x="2044930" y="798186"/>
                </a:lnTo>
                <a:lnTo>
                  <a:pt x="715917" y="2127198"/>
                </a:lnTo>
                <a:lnTo>
                  <a:pt x="0" y="1411507"/>
                </a:lnTo>
                <a:lnTo>
                  <a:pt x="0" y="1276109"/>
                </a:lnTo>
                <a:lnTo>
                  <a:pt x="362685" y="843804"/>
                </a:lnTo>
                <a:lnTo>
                  <a:pt x="703721" y="1184840"/>
                </a:lnTo>
                <a:close/>
                <a:moveTo>
                  <a:pt x="4938360" y="0"/>
                </a:moveTo>
                <a:lnTo>
                  <a:pt x="5709226" y="0"/>
                </a:lnTo>
                <a:lnTo>
                  <a:pt x="5940000" y="230773"/>
                </a:lnTo>
                <a:lnTo>
                  <a:pt x="5940000" y="584492"/>
                </a:lnTo>
                <a:lnTo>
                  <a:pt x="5677026" y="898207"/>
                </a:lnTo>
                <a:lnTo>
                  <a:pt x="5335992" y="557171"/>
                </a:lnTo>
                <a:lnTo>
                  <a:pt x="4073576" y="1819830"/>
                </a:lnTo>
                <a:lnTo>
                  <a:pt x="3596176" y="1342430"/>
                </a:lnTo>
                <a:close/>
                <a:moveTo>
                  <a:pt x="3010708" y="0"/>
                </a:moveTo>
                <a:lnTo>
                  <a:pt x="3282949" y="0"/>
                </a:lnTo>
                <a:lnTo>
                  <a:pt x="3475910" y="193205"/>
                </a:lnTo>
                <a:lnTo>
                  <a:pt x="3668871" y="0"/>
                </a:lnTo>
                <a:lnTo>
                  <a:pt x="4623674" y="0"/>
                </a:lnTo>
                <a:lnTo>
                  <a:pt x="3488108" y="1135565"/>
                </a:lnTo>
                <a:lnTo>
                  <a:pt x="2710655" y="358111"/>
                </a:lnTo>
                <a:close/>
                <a:moveTo>
                  <a:pt x="1895879" y="0"/>
                </a:moveTo>
                <a:lnTo>
                  <a:pt x="2850435" y="0"/>
                </a:lnTo>
                <a:lnTo>
                  <a:pt x="2202760" y="647675"/>
                </a:lnTo>
                <a:lnTo>
                  <a:pt x="1725360" y="170275"/>
                </a:lnTo>
                <a:close/>
                <a:moveTo>
                  <a:pt x="1586067" y="0"/>
                </a:moveTo>
                <a:lnTo>
                  <a:pt x="1648517" y="0"/>
                </a:lnTo>
                <a:lnTo>
                  <a:pt x="1617292" y="31225"/>
                </a:lnTo>
                <a:close/>
                <a:moveTo>
                  <a:pt x="115326" y="0"/>
                </a:moveTo>
                <a:lnTo>
                  <a:pt x="1246742" y="0"/>
                </a:lnTo>
                <a:lnTo>
                  <a:pt x="1458486" y="211744"/>
                </a:lnTo>
                <a:lnTo>
                  <a:pt x="1034268" y="717931"/>
                </a:lnTo>
                <a:lnTo>
                  <a:pt x="693231" y="376894"/>
                </a:lnTo>
                <a:lnTo>
                  <a:pt x="0" y="1070126"/>
                </a:lnTo>
                <a:lnTo>
                  <a:pt x="0" y="115326"/>
                </a:lnTo>
                <a:close/>
              </a:path>
            </a:pathLst>
          </a:custGeom>
          <a:gradFill>
            <a:gsLst>
              <a:gs pos="16000">
                <a:srgbClr val="1A3955">
                  <a:alpha val="10000"/>
                </a:srgbClr>
              </a:gs>
              <a:gs pos="65000">
                <a:srgbClr val="1A3955">
                  <a:alpha val="49000"/>
                </a:srgbClr>
              </a:gs>
              <a:gs pos="100000">
                <a:srgbClr val="1A3955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3BEDE-804A-39FA-E33A-7FE6358C1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651DA55-2DA8-9156-5876-84370F7D6C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8" y="1647131"/>
            <a:ext cx="5292000" cy="2484000"/>
          </a:xfrm>
        </p:spPr>
        <p:txBody>
          <a:bodyPr numCol="2" spcCol="288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22308D-8B31-E73C-75E1-44AB6EF291B3}"/>
              </a:ext>
            </a:extLst>
          </p:cNvPr>
          <p:cNvSpPr/>
          <p:nvPr/>
        </p:nvSpPr>
        <p:spPr>
          <a:xfrm>
            <a:off x="5780404" y="5258180"/>
            <a:ext cx="6412738" cy="1599819"/>
          </a:xfrm>
          <a:custGeom>
            <a:avLst/>
            <a:gdLst>
              <a:gd name="connsiteX0" fmla="*/ 6412739 w 6412738"/>
              <a:gd name="connsiteY0" fmla="*/ 0 h 1599819"/>
              <a:gd name="connsiteX1" fmla="*/ 246761 w 6412738"/>
              <a:gd name="connsiteY1" fmla="*/ 294894 h 1599819"/>
              <a:gd name="connsiteX2" fmla="*/ 0 w 6412738"/>
              <a:gd name="connsiteY2" fmla="*/ 1599819 h 1599819"/>
              <a:gd name="connsiteX3" fmla="*/ 6412739 w 6412738"/>
              <a:gd name="connsiteY3" fmla="*/ 1599819 h 1599819"/>
              <a:gd name="connsiteX4" fmla="*/ 6412739 w 6412738"/>
              <a:gd name="connsiteY4" fmla="*/ 0 h 15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2738" h="1599819">
                <a:moveTo>
                  <a:pt x="6412739" y="0"/>
                </a:moveTo>
                <a:lnTo>
                  <a:pt x="246761" y="294894"/>
                </a:lnTo>
                <a:lnTo>
                  <a:pt x="0" y="1599819"/>
                </a:lnTo>
                <a:lnTo>
                  <a:pt x="6412739" y="1599819"/>
                </a:lnTo>
                <a:lnTo>
                  <a:pt x="6412739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1C20BD-3471-9B94-F2A8-D4E9C9F868C6}"/>
              </a:ext>
            </a:extLst>
          </p:cNvPr>
          <p:cNvSpPr/>
          <p:nvPr/>
        </p:nvSpPr>
        <p:spPr>
          <a:xfrm>
            <a:off x="5945759" y="0"/>
            <a:ext cx="6247384" cy="5556884"/>
          </a:xfrm>
          <a:custGeom>
            <a:avLst/>
            <a:gdLst>
              <a:gd name="connsiteX0" fmla="*/ 96520 w 6247384"/>
              <a:gd name="connsiteY0" fmla="*/ 5473065 h 5556884"/>
              <a:gd name="connsiteX1" fmla="*/ 1131570 w 6247384"/>
              <a:gd name="connsiteY1" fmla="*/ 0 h 5556884"/>
              <a:gd name="connsiteX2" fmla="*/ 1051052 w 6247384"/>
              <a:gd name="connsiteY2" fmla="*/ 0 h 5556884"/>
              <a:gd name="connsiteX3" fmla="*/ 15240 w 6247384"/>
              <a:gd name="connsiteY3" fmla="*/ 5476875 h 5556884"/>
              <a:gd name="connsiteX4" fmla="*/ 0 w 6247384"/>
              <a:gd name="connsiteY4" fmla="*/ 5556885 h 5556884"/>
              <a:gd name="connsiteX5" fmla="*/ 81407 w 6247384"/>
              <a:gd name="connsiteY5" fmla="*/ 5553075 h 5556884"/>
              <a:gd name="connsiteX6" fmla="*/ 6247384 w 6247384"/>
              <a:gd name="connsiteY6" fmla="*/ 5258181 h 5556884"/>
              <a:gd name="connsiteX7" fmla="*/ 6247384 w 6247384"/>
              <a:gd name="connsiteY7" fmla="*/ 5178806 h 5556884"/>
              <a:gd name="connsiteX8" fmla="*/ 96520 w 6247384"/>
              <a:gd name="connsiteY8" fmla="*/ 5473065 h 55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7384" h="5556884">
                <a:moveTo>
                  <a:pt x="96520" y="5473065"/>
                </a:moveTo>
                <a:lnTo>
                  <a:pt x="1131570" y="0"/>
                </a:lnTo>
                <a:lnTo>
                  <a:pt x="1051052" y="0"/>
                </a:lnTo>
                <a:lnTo>
                  <a:pt x="15240" y="5476875"/>
                </a:lnTo>
                <a:lnTo>
                  <a:pt x="0" y="5556885"/>
                </a:lnTo>
                <a:lnTo>
                  <a:pt x="81407" y="5553075"/>
                </a:lnTo>
                <a:lnTo>
                  <a:pt x="6247384" y="5258181"/>
                </a:lnTo>
                <a:lnTo>
                  <a:pt x="6247384" y="5178806"/>
                </a:lnTo>
                <a:lnTo>
                  <a:pt x="96520" y="54730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E4A3BD-AF76-D933-D7B2-7C16C0BC30AB}"/>
              </a:ext>
            </a:extLst>
          </p:cNvPr>
          <p:cNvSpPr/>
          <p:nvPr/>
        </p:nvSpPr>
        <p:spPr>
          <a:xfrm>
            <a:off x="0" y="5473065"/>
            <a:ext cx="6042278" cy="1384934"/>
          </a:xfrm>
          <a:custGeom>
            <a:avLst/>
            <a:gdLst>
              <a:gd name="connsiteX0" fmla="*/ 5960999 w 6042278"/>
              <a:gd name="connsiteY0" fmla="*/ 3810 h 1384934"/>
              <a:gd name="connsiteX1" fmla="*/ 0 w 6042278"/>
              <a:gd name="connsiteY1" fmla="*/ 288925 h 1384934"/>
              <a:gd name="connsiteX2" fmla="*/ 0 w 6042278"/>
              <a:gd name="connsiteY2" fmla="*/ 368173 h 1384934"/>
              <a:gd name="connsiteX3" fmla="*/ 5945759 w 6042278"/>
              <a:gd name="connsiteY3" fmla="*/ 83820 h 1384934"/>
              <a:gd name="connsiteX4" fmla="*/ 5699760 w 6042278"/>
              <a:gd name="connsiteY4" fmla="*/ 1384935 h 1384934"/>
              <a:gd name="connsiteX5" fmla="*/ 5780405 w 6042278"/>
              <a:gd name="connsiteY5" fmla="*/ 1384935 h 1384934"/>
              <a:gd name="connsiteX6" fmla="*/ 6027166 w 6042278"/>
              <a:gd name="connsiteY6" fmla="*/ 80010 h 1384934"/>
              <a:gd name="connsiteX7" fmla="*/ 6042279 w 6042278"/>
              <a:gd name="connsiteY7" fmla="*/ 0 h 1384934"/>
              <a:gd name="connsiteX8" fmla="*/ 5960999 w 6042278"/>
              <a:gd name="connsiteY8" fmla="*/ 3810 h 1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78" h="1384934">
                <a:moveTo>
                  <a:pt x="5960999" y="3810"/>
                </a:moveTo>
                <a:lnTo>
                  <a:pt x="0" y="288925"/>
                </a:lnTo>
                <a:lnTo>
                  <a:pt x="0" y="368173"/>
                </a:lnTo>
                <a:lnTo>
                  <a:pt x="5945759" y="83820"/>
                </a:lnTo>
                <a:lnTo>
                  <a:pt x="5699760" y="1384935"/>
                </a:lnTo>
                <a:lnTo>
                  <a:pt x="5780405" y="1384935"/>
                </a:lnTo>
                <a:lnTo>
                  <a:pt x="6027166" y="80010"/>
                </a:lnTo>
                <a:lnTo>
                  <a:pt x="6042279" y="0"/>
                </a:lnTo>
                <a:lnTo>
                  <a:pt x="5960999" y="381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B5D301-B9F6-73A0-E90B-9024CFD7F4F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042278" y="0"/>
            <a:ext cx="6150865" cy="5473065"/>
          </a:xfrm>
          <a:custGeom>
            <a:avLst/>
            <a:gdLst>
              <a:gd name="connsiteX0" fmla="*/ 1035050 w 6150865"/>
              <a:gd name="connsiteY0" fmla="*/ 0 h 5473065"/>
              <a:gd name="connsiteX1" fmla="*/ 1685796 w 6150865"/>
              <a:gd name="connsiteY1" fmla="*/ 0 h 5473065"/>
              <a:gd name="connsiteX2" fmla="*/ 6149722 w 6150865"/>
              <a:gd name="connsiteY2" fmla="*/ 0 h 5473065"/>
              <a:gd name="connsiteX3" fmla="*/ 6150865 w 6150865"/>
              <a:gd name="connsiteY3" fmla="*/ 0 h 5473065"/>
              <a:gd name="connsiteX4" fmla="*/ 6150865 w 6150865"/>
              <a:gd name="connsiteY4" fmla="*/ 5178806 h 5473065"/>
              <a:gd name="connsiteX5" fmla="*/ 0 w 6150865"/>
              <a:gd name="connsiteY5" fmla="*/ 5473065 h 54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65" h="5473065">
                <a:moveTo>
                  <a:pt x="1035050" y="0"/>
                </a:moveTo>
                <a:lnTo>
                  <a:pt x="1685796" y="0"/>
                </a:lnTo>
                <a:lnTo>
                  <a:pt x="6149722" y="0"/>
                </a:lnTo>
                <a:lnTo>
                  <a:pt x="6150865" y="0"/>
                </a:lnTo>
                <a:lnTo>
                  <a:pt x="6150865" y="5178806"/>
                </a:lnTo>
                <a:lnTo>
                  <a:pt x="0" y="54730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260000" tIns="216000" rIns="216000" bIns="216000">
            <a:no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40F3B-BEFA-9D40-EDBA-3E66D8A0A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7" y="365125"/>
            <a:ext cx="6084000" cy="972000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tx2"/>
                </a:solidFill>
              </a:defRPr>
            </a:lvl1pPr>
          </a:lstStyle>
          <a:p>
            <a:r>
              <a:rPr lang="en-US"/>
              <a:t>Acknowledgement of Country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607F2D-F7F4-F2D4-E69B-20D2065F4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42278" y="3558546"/>
            <a:ext cx="6150865" cy="1914519"/>
          </a:xfrm>
          <a:custGeom>
            <a:avLst/>
            <a:gdLst>
              <a:gd name="connsiteX0" fmla="*/ 362069 w 6150865"/>
              <a:gd name="connsiteY0" fmla="*/ 0 h 1914519"/>
              <a:gd name="connsiteX1" fmla="*/ 6150865 w 6150865"/>
              <a:gd name="connsiteY1" fmla="*/ 0 h 1914519"/>
              <a:gd name="connsiteX2" fmla="*/ 6150865 w 6150865"/>
              <a:gd name="connsiteY2" fmla="*/ 1620260 h 1914519"/>
              <a:gd name="connsiteX3" fmla="*/ 0 w 6150865"/>
              <a:gd name="connsiteY3" fmla="*/ 1914519 h 191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865" h="1914519">
                <a:moveTo>
                  <a:pt x="362069" y="0"/>
                </a:moveTo>
                <a:lnTo>
                  <a:pt x="6150865" y="0"/>
                </a:lnTo>
                <a:lnTo>
                  <a:pt x="6150865" y="1620260"/>
                </a:lnTo>
                <a:lnTo>
                  <a:pt x="0" y="1914519"/>
                </a:lnTo>
                <a:close/>
              </a:path>
            </a:pathLst>
          </a:custGeom>
          <a:gradFill>
            <a:gsLst>
              <a:gs pos="3900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55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22308D-8B31-E73C-75E1-44AB6EF291B3}"/>
              </a:ext>
            </a:extLst>
          </p:cNvPr>
          <p:cNvSpPr/>
          <p:nvPr/>
        </p:nvSpPr>
        <p:spPr>
          <a:xfrm>
            <a:off x="5780404" y="5258180"/>
            <a:ext cx="6412738" cy="1599819"/>
          </a:xfrm>
          <a:custGeom>
            <a:avLst/>
            <a:gdLst>
              <a:gd name="connsiteX0" fmla="*/ 6412739 w 6412738"/>
              <a:gd name="connsiteY0" fmla="*/ 0 h 1599819"/>
              <a:gd name="connsiteX1" fmla="*/ 246761 w 6412738"/>
              <a:gd name="connsiteY1" fmla="*/ 294894 h 1599819"/>
              <a:gd name="connsiteX2" fmla="*/ 0 w 6412738"/>
              <a:gd name="connsiteY2" fmla="*/ 1599819 h 1599819"/>
              <a:gd name="connsiteX3" fmla="*/ 6412739 w 6412738"/>
              <a:gd name="connsiteY3" fmla="*/ 1599819 h 1599819"/>
              <a:gd name="connsiteX4" fmla="*/ 6412739 w 6412738"/>
              <a:gd name="connsiteY4" fmla="*/ 0 h 15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2738" h="1599819">
                <a:moveTo>
                  <a:pt x="6412739" y="0"/>
                </a:moveTo>
                <a:lnTo>
                  <a:pt x="246761" y="294894"/>
                </a:lnTo>
                <a:lnTo>
                  <a:pt x="0" y="1599819"/>
                </a:lnTo>
                <a:lnTo>
                  <a:pt x="6412739" y="1599819"/>
                </a:lnTo>
                <a:lnTo>
                  <a:pt x="6412739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1C20BD-3471-9B94-F2A8-D4E9C9F868C6}"/>
              </a:ext>
            </a:extLst>
          </p:cNvPr>
          <p:cNvSpPr/>
          <p:nvPr/>
        </p:nvSpPr>
        <p:spPr>
          <a:xfrm>
            <a:off x="5945759" y="0"/>
            <a:ext cx="6247384" cy="5556884"/>
          </a:xfrm>
          <a:custGeom>
            <a:avLst/>
            <a:gdLst>
              <a:gd name="connsiteX0" fmla="*/ 96520 w 6247384"/>
              <a:gd name="connsiteY0" fmla="*/ 5473065 h 5556884"/>
              <a:gd name="connsiteX1" fmla="*/ 1131570 w 6247384"/>
              <a:gd name="connsiteY1" fmla="*/ 0 h 5556884"/>
              <a:gd name="connsiteX2" fmla="*/ 1051052 w 6247384"/>
              <a:gd name="connsiteY2" fmla="*/ 0 h 5556884"/>
              <a:gd name="connsiteX3" fmla="*/ 15240 w 6247384"/>
              <a:gd name="connsiteY3" fmla="*/ 5476875 h 5556884"/>
              <a:gd name="connsiteX4" fmla="*/ 0 w 6247384"/>
              <a:gd name="connsiteY4" fmla="*/ 5556885 h 5556884"/>
              <a:gd name="connsiteX5" fmla="*/ 81407 w 6247384"/>
              <a:gd name="connsiteY5" fmla="*/ 5553075 h 5556884"/>
              <a:gd name="connsiteX6" fmla="*/ 6247384 w 6247384"/>
              <a:gd name="connsiteY6" fmla="*/ 5258181 h 5556884"/>
              <a:gd name="connsiteX7" fmla="*/ 6247384 w 6247384"/>
              <a:gd name="connsiteY7" fmla="*/ 5178806 h 5556884"/>
              <a:gd name="connsiteX8" fmla="*/ 96520 w 6247384"/>
              <a:gd name="connsiteY8" fmla="*/ 5473065 h 55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7384" h="5556884">
                <a:moveTo>
                  <a:pt x="96520" y="5473065"/>
                </a:moveTo>
                <a:lnTo>
                  <a:pt x="1131570" y="0"/>
                </a:lnTo>
                <a:lnTo>
                  <a:pt x="1051052" y="0"/>
                </a:lnTo>
                <a:lnTo>
                  <a:pt x="15240" y="5476875"/>
                </a:lnTo>
                <a:lnTo>
                  <a:pt x="0" y="5556885"/>
                </a:lnTo>
                <a:lnTo>
                  <a:pt x="81407" y="5553075"/>
                </a:lnTo>
                <a:lnTo>
                  <a:pt x="6247384" y="5258181"/>
                </a:lnTo>
                <a:lnTo>
                  <a:pt x="6247384" y="5178806"/>
                </a:lnTo>
                <a:lnTo>
                  <a:pt x="96520" y="54730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E4A3BD-AF76-D933-D7B2-7C16C0BC30AB}"/>
              </a:ext>
            </a:extLst>
          </p:cNvPr>
          <p:cNvSpPr/>
          <p:nvPr/>
        </p:nvSpPr>
        <p:spPr>
          <a:xfrm>
            <a:off x="0" y="5473065"/>
            <a:ext cx="6042278" cy="1384934"/>
          </a:xfrm>
          <a:custGeom>
            <a:avLst/>
            <a:gdLst>
              <a:gd name="connsiteX0" fmla="*/ 5960999 w 6042278"/>
              <a:gd name="connsiteY0" fmla="*/ 3810 h 1384934"/>
              <a:gd name="connsiteX1" fmla="*/ 0 w 6042278"/>
              <a:gd name="connsiteY1" fmla="*/ 288925 h 1384934"/>
              <a:gd name="connsiteX2" fmla="*/ 0 w 6042278"/>
              <a:gd name="connsiteY2" fmla="*/ 368173 h 1384934"/>
              <a:gd name="connsiteX3" fmla="*/ 5945759 w 6042278"/>
              <a:gd name="connsiteY3" fmla="*/ 83820 h 1384934"/>
              <a:gd name="connsiteX4" fmla="*/ 5699760 w 6042278"/>
              <a:gd name="connsiteY4" fmla="*/ 1384935 h 1384934"/>
              <a:gd name="connsiteX5" fmla="*/ 5780405 w 6042278"/>
              <a:gd name="connsiteY5" fmla="*/ 1384935 h 1384934"/>
              <a:gd name="connsiteX6" fmla="*/ 6027166 w 6042278"/>
              <a:gd name="connsiteY6" fmla="*/ 80010 h 1384934"/>
              <a:gd name="connsiteX7" fmla="*/ 6042279 w 6042278"/>
              <a:gd name="connsiteY7" fmla="*/ 0 h 1384934"/>
              <a:gd name="connsiteX8" fmla="*/ 5960999 w 6042278"/>
              <a:gd name="connsiteY8" fmla="*/ 3810 h 1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2278" h="1384934">
                <a:moveTo>
                  <a:pt x="5960999" y="3810"/>
                </a:moveTo>
                <a:lnTo>
                  <a:pt x="0" y="288925"/>
                </a:lnTo>
                <a:lnTo>
                  <a:pt x="0" y="368173"/>
                </a:lnTo>
                <a:lnTo>
                  <a:pt x="5945759" y="83820"/>
                </a:lnTo>
                <a:lnTo>
                  <a:pt x="5699760" y="1384935"/>
                </a:lnTo>
                <a:lnTo>
                  <a:pt x="5780405" y="1384935"/>
                </a:lnTo>
                <a:lnTo>
                  <a:pt x="6027166" y="80010"/>
                </a:lnTo>
                <a:lnTo>
                  <a:pt x="6042279" y="0"/>
                </a:lnTo>
                <a:lnTo>
                  <a:pt x="5960999" y="381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B5D301-B9F6-73A0-E90B-9024CFD7F4F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042278" y="0"/>
            <a:ext cx="6150865" cy="5473065"/>
          </a:xfrm>
          <a:custGeom>
            <a:avLst/>
            <a:gdLst>
              <a:gd name="connsiteX0" fmla="*/ 1035050 w 6150865"/>
              <a:gd name="connsiteY0" fmla="*/ 0 h 5473065"/>
              <a:gd name="connsiteX1" fmla="*/ 1685796 w 6150865"/>
              <a:gd name="connsiteY1" fmla="*/ 0 h 5473065"/>
              <a:gd name="connsiteX2" fmla="*/ 6149722 w 6150865"/>
              <a:gd name="connsiteY2" fmla="*/ 0 h 5473065"/>
              <a:gd name="connsiteX3" fmla="*/ 6150865 w 6150865"/>
              <a:gd name="connsiteY3" fmla="*/ 0 h 5473065"/>
              <a:gd name="connsiteX4" fmla="*/ 6150865 w 6150865"/>
              <a:gd name="connsiteY4" fmla="*/ 5178806 h 5473065"/>
              <a:gd name="connsiteX5" fmla="*/ 0 w 6150865"/>
              <a:gd name="connsiteY5" fmla="*/ 5473065 h 547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0865" h="5473065">
                <a:moveTo>
                  <a:pt x="1035050" y="0"/>
                </a:moveTo>
                <a:lnTo>
                  <a:pt x="1685796" y="0"/>
                </a:lnTo>
                <a:lnTo>
                  <a:pt x="6149722" y="0"/>
                </a:lnTo>
                <a:lnTo>
                  <a:pt x="6150865" y="0"/>
                </a:lnTo>
                <a:lnTo>
                  <a:pt x="6150865" y="5178806"/>
                </a:lnTo>
                <a:lnTo>
                  <a:pt x="0" y="547306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260000" tIns="216000" rIns="216000" bIns="216000">
            <a:no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106731-9413-9382-41FA-D6DA36860A8E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359998" y="1647131"/>
            <a:ext cx="5292000" cy="3420000"/>
          </a:xfrm>
        </p:spPr>
        <p:txBody>
          <a:bodyPr/>
          <a:lstStyle>
            <a:lvl1pPr marL="360000" indent="-360000">
              <a:buClr>
                <a:srgbClr val="84BD00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B7DD8-ECA6-9E30-0F91-122CAD307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5125"/>
            <a:ext cx="5292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680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blank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25469D-FBF3-A647-F282-C979AEA7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43B8D2B3-581F-CFBE-F023-7F91222AE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7" y="1647130"/>
            <a:ext cx="11447999" cy="41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451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long form]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106731-9413-9382-41FA-D6DA36860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520792"/>
            <a:ext cx="11447998" cy="43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E82AC3-BB7E-8031-DB42-1FAC919C7442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222BA4-F4DC-187E-1BFE-62BC80D041BB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B11DF4-9CEC-1863-552F-93CCA9279A16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96D51E8-DE2A-ABF5-A4C6-8AA92100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60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33E77C9-A7A9-0C0C-46A9-307473DEE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66267" y="0"/>
            <a:ext cx="6925733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24137B-145C-A2C4-FAE3-9ABF16E3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3200" y="5396400"/>
            <a:ext cx="2368800" cy="146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466131-C4E4-1C7D-E306-3867DD5F1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65125"/>
            <a:ext cx="4572000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C640C1D-0A3A-1431-15EA-358193765B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8" y="1647130"/>
            <a:ext cx="4572000" cy="41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41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33E77C9-A7A9-0C0C-46A9-307473DEE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87733" y="0"/>
            <a:ext cx="4504267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24137B-145C-A2C4-FAE3-9ABF16E3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3200" y="5396400"/>
            <a:ext cx="2368800" cy="146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5B29B90-4233-7B72-FE7F-49AFEF2A884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8" y="1647130"/>
            <a:ext cx="6912000" cy="417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B9E7E9-C967-0BCF-ACA3-B54EEA23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6912000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23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B87A60-D28E-D5BA-D217-ABCEF76C9B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2313480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Icon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EC6B2-CB80-7694-DBCD-5FC1DCABB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7596" y="2313479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DBB68E-9B8D-6415-3414-CB0584BA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3160A6C-9B3A-CB91-BA5C-88846BB63E6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9998" y="457951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Icon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8C40019-AF45-4D79-0655-3A70F02921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97596" y="4579512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1C3E3BD-519F-D8C9-D263-23607033D29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345197" y="2313480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Icon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B2BD138-63D7-C3A1-2B65-9062B31CEB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2798" y="2313479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098F1E0-A160-CC5A-3356-7D98677341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30397" y="2313480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Icon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AC4D6C5-E058-BE37-4D21-87F551D528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7997" y="2313479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5CB1520B-8EB9-09AB-2EB6-4DE30960DEF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345197" y="457951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Icon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B993196-098D-E5ED-7F40-2D923D531B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82798" y="4579512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781B9E1E-B084-8110-5D04-05D5E8A1D4B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330397" y="457951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/>
              <a:t>Icon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E2AD3575-58F1-A622-7D0D-E934F39520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67997" y="4579512"/>
            <a:ext cx="2340000" cy="1368000"/>
          </a:xfrm>
        </p:spPr>
        <p:txBody>
          <a:bodyPr>
            <a:normAutofit/>
          </a:bodyPr>
          <a:lstStyle>
            <a:lvl1pPr>
              <a:defRPr sz="1600"/>
            </a:lvl1pPr>
            <a:lvl2pPr marL="180000" indent="-180000">
              <a:defRPr sz="1600"/>
            </a:lvl2pPr>
            <a:lvl3pPr marL="360000" indent="-18000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1E73F2-C3AB-CCFE-C4BB-C131511CB2CE}"/>
              </a:ext>
            </a:extLst>
          </p:cNvPr>
          <p:cNvCxnSpPr>
            <a:cxnSpLocks/>
          </p:cNvCxnSpPr>
          <p:nvPr userDrawn="1"/>
        </p:nvCxnSpPr>
        <p:spPr>
          <a:xfrm>
            <a:off x="359996" y="4409650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41A3E8-FE77-641B-C205-169BDD3794B4}"/>
              </a:ext>
            </a:extLst>
          </p:cNvPr>
          <p:cNvCxnSpPr>
            <a:cxnSpLocks/>
          </p:cNvCxnSpPr>
          <p:nvPr userDrawn="1"/>
        </p:nvCxnSpPr>
        <p:spPr>
          <a:xfrm>
            <a:off x="359996" y="2166461"/>
            <a:ext cx="3477602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F92BB0-4A4C-FBA0-4A19-762F8B034870}"/>
              </a:ext>
            </a:extLst>
          </p:cNvPr>
          <p:cNvCxnSpPr>
            <a:cxnSpLocks/>
          </p:cNvCxnSpPr>
          <p:nvPr userDrawn="1"/>
        </p:nvCxnSpPr>
        <p:spPr>
          <a:xfrm>
            <a:off x="4345198" y="2166461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F01475D-A001-C06A-9BC3-CE38B1327276}"/>
              </a:ext>
            </a:extLst>
          </p:cNvPr>
          <p:cNvCxnSpPr>
            <a:cxnSpLocks/>
          </p:cNvCxnSpPr>
          <p:nvPr userDrawn="1"/>
        </p:nvCxnSpPr>
        <p:spPr>
          <a:xfrm>
            <a:off x="8330397" y="2166461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ADEB8B-AF66-8645-7EFB-B2746A9B7015}"/>
              </a:ext>
            </a:extLst>
          </p:cNvPr>
          <p:cNvCxnSpPr>
            <a:cxnSpLocks/>
          </p:cNvCxnSpPr>
          <p:nvPr userDrawn="1"/>
        </p:nvCxnSpPr>
        <p:spPr>
          <a:xfrm>
            <a:off x="4345197" y="4409650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55534A-CF67-A5E9-B14B-DFA78127DC05}"/>
              </a:ext>
            </a:extLst>
          </p:cNvPr>
          <p:cNvCxnSpPr>
            <a:cxnSpLocks/>
          </p:cNvCxnSpPr>
          <p:nvPr userDrawn="1"/>
        </p:nvCxnSpPr>
        <p:spPr>
          <a:xfrm>
            <a:off x="8330397" y="4409650"/>
            <a:ext cx="34776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96D2305A-1CDB-3FDB-CCCB-E2260D6CA2ED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710B7715-92EB-CFD7-7FC8-2C377E7F6827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BC108F3-6589-5AA1-F31C-0F784F07F8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9998" y="1645302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DFEEF43-31A5-49B1-D2F9-18B1DA721C4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45198" y="1645302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ABB798B-65FA-9CA0-E993-69C3DAD21F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30397" y="1645302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088DF9-B1B5-58EB-1036-5FF06CD90E0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998" y="3911335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57F267B7-59C2-D7CE-A4FD-54BE8097B9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5197" y="3911335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2BDFB44-7589-5605-FD4F-70C790A499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30397" y="3911335"/>
            <a:ext cx="3477600" cy="360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b="1"/>
            </a:lvl2pPr>
            <a:lvl3pPr marL="0" indent="0">
              <a:buNone/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4095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B87A60-D28E-D5BA-D217-ABCEF76C9B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998" y="1584368"/>
            <a:ext cx="118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5EC6B2-CB80-7694-DBCD-5FC1DCABB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3364905"/>
            <a:ext cx="3672000" cy="2484000"/>
          </a:xfrm>
        </p:spPr>
        <p:txBody>
          <a:bodyPr>
            <a:normAutofit/>
          </a:bodyPr>
          <a:lstStyle>
            <a:lvl1pPr>
              <a:defRPr sz="1200"/>
            </a:lvl1pPr>
            <a:lvl2pPr marL="180000" indent="-180000">
              <a:defRPr sz="1200"/>
            </a:lvl2pPr>
            <a:lvl3pPr marL="360000" indent="-18000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C7DB9A-DDA5-DFAA-7DA3-528F79851517}"/>
              </a:ext>
            </a:extLst>
          </p:cNvPr>
          <p:cNvCxnSpPr>
            <a:cxnSpLocks/>
          </p:cNvCxnSpPr>
          <p:nvPr userDrawn="1"/>
        </p:nvCxnSpPr>
        <p:spPr>
          <a:xfrm>
            <a:off x="359998" y="3158636"/>
            <a:ext cx="36720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671A05D-9A57-0FDD-2C60-13D09D656A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47998" y="3364905"/>
            <a:ext cx="3672000" cy="2484000"/>
          </a:xfrm>
        </p:spPr>
        <p:txBody>
          <a:bodyPr>
            <a:normAutofit/>
          </a:bodyPr>
          <a:lstStyle>
            <a:lvl1pPr>
              <a:defRPr sz="1200"/>
            </a:lvl1pPr>
            <a:lvl2pPr marL="180000" indent="-180000">
              <a:defRPr sz="1200"/>
            </a:lvl2pPr>
            <a:lvl3pPr marL="360000" indent="-18000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8E8CB26-F3D0-90A2-3831-33F123C125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35997" y="3364905"/>
            <a:ext cx="3672000" cy="2484000"/>
          </a:xfrm>
        </p:spPr>
        <p:txBody>
          <a:bodyPr>
            <a:normAutofit/>
          </a:bodyPr>
          <a:lstStyle>
            <a:lvl1pPr>
              <a:defRPr sz="1200"/>
            </a:lvl1pPr>
            <a:lvl2pPr marL="180000" indent="-180000">
              <a:defRPr sz="1200"/>
            </a:lvl2pPr>
            <a:lvl3pPr marL="360000" indent="-180000"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843EA4-95FA-F463-94F5-D3A5036F1897}"/>
              </a:ext>
            </a:extLst>
          </p:cNvPr>
          <p:cNvCxnSpPr>
            <a:cxnSpLocks/>
          </p:cNvCxnSpPr>
          <p:nvPr userDrawn="1"/>
        </p:nvCxnSpPr>
        <p:spPr>
          <a:xfrm>
            <a:off x="4247998" y="3158636"/>
            <a:ext cx="36720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65D685-9C05-4DC9-6616-56BC1197107F}"/>
              </a:ext>
            </a:extLst>
          </p:cNvPr>
          <p:cNvCxnSpPr>
            <a:cxnSpLocks/>
          </p:cNvCxnSpPr>
          <p:nvPr userDrawn="1"/>
        </p:nvCxnSpPr>
        <p:spPr>
          <a:xfrm>
            <a:off x="8135997" y="3158636"/>
            <a:ext cx="3672000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C5EE3B2E-7CC9-DC58-EE95-B036D7D47C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99998" y="1944369"/>
            <a:ext cx="2232000" cy="1008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i="1"/>
            </a:lvl2pPr>
            <a:lvl3pPr marL="0" indent="0">
              <a:buNone/>
              <a:defRPr sz="1400"/>
            </a:lvl3pPr>
            <a:lvl4pPr>
              <a:defRPr sz="1400" b="0"/>
            </a:lvl4pPr>
            <a:lvl5pPr>
              <a:defRPr sz="1400"/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8440516F-F293-F120-8823-0E0F12A5AC1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87998" y="1944369"/>
            <a:ext cx="2232000" cy="1008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i="1"/>
            </a:lvl2pPr>
            <a:lvl3pPr marL="0" indent="0">
              <a:buNone/>
              <a:defRPr sz="1400"/>
            </a:lvl3pPr>
            <a:lvl4pPr>
              <a:defRPr sz="1400" b="0"/>
            </a:lvl4pPr>
            <a:lvl5pPr>
              <a:defRPr sz="1400"/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237DE4E-ACD4-B7B4-B7F2-E17E91F385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75997" y="1944369"/>
            <a:ext cx="2232000" cy="1008000"/>
          </a:xfrm>
        </p:spPr>
        <p:txBody>
          <a:bodyPr anchor="b">
            <a:normAutofit/>
          </a:bodyPr>
          <a:lstStyle>
            <a:lvl1pPr>
              <a:defRPr sz="1600" b="1"/>
            </a:lvl1pPr>
            <a:lvl2pPr marL="0" indent="0">
              <a:buNone/>
              <a:defRPr sz="1600" i="1"/>
            </a:lvl2pPr>
            <a:lvl3pPr marL="0" indent="0">
              <a:buNone/>
              <a:defRPr sz="1400"/>
            </a:lvl3pPr>
            <a:lvl4pPr>
              <a:defRPr sz="1400" b="0"/>
            </a:lvl4pPr>
            <a:lvl5pPr>
              <a:defRPr sz="1400"/>
            </a:lvl5pPr>
          </a:lstStyle>
          <a:p>
            <a:pPr lvl="0"/>
            <a:r>
              <a:rPr lang="en-US"/>
              <a:t>Name Surname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3591645-37A2-8C97-5873-6E96170C88B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231801" y="1584369"/>
            <a:ext cx="118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1DB7BF40-E52D-8878-4ADF-4498225C98D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35997" y="1584369"/>
            <a:ext cx="118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7A595-3287-198A-F83F-2B3F584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732DF-C3BA-3E1E-5DCA-17724806D84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DF7D5-60C3-A466-0150-8023BE417602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F553-D7F3-D94B-3EFA-A1F3AD55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7" y="365125"/>
            <a:ext cx="11447999" cy="97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979332A-25C9-9F5F-987F-01009F5EAF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997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6E3ACCC-F7E6-15C7-5820-5A1D6410F1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4854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1BB356-8B63-4636-BDCF-69CD85B7F2DD}"/>
              </a:ext>
            </a:extLst>
          </p:cNvPr>
          <p:cNvCxnSpPr>
            <a:cxnSpLocks/>
          </p:cNvCxnSpPr>
          <p:nvPr userDrawn="1"/>
        </p:nvCxnSpPr>
        <p:spPr>
          <a:xfrm>
            <a:off x="359997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cture Placeholder 3">
            <a:extLst>
              <a:ext uri="{FF2B5EF4-FFF2-40B4-BE49-F238E27FC236}">
                <a16:creationId xmlns:a16="http://schemas.microsoft.com/office/drawing/2014/main" id="{5316E57E-87E9-7931-5843-3012F25CD9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5711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206482AD-CC17-056D-619E-F432B62380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0568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8" name="Picture Placeholder 3">
            <a:extLst>
              <a:ext uri="{FF2B5EF4-FFF2-40B4-BE49-F238E27FC236}">
                <a16:creationId xmlns:a16="http://schemas.microsoft.com/office/drawing/2014/main" id="{213B83DC-3629-977D-1097-B3C7F73BDD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1425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D8DCA550-5581-E2F6-D9DD-6BB9C76A36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26282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0" name="Picture Placeholder 3">
            <a:extLst>
              <a:ext uri="{FF2B5EF4-FFF2-40B4-BE49-F238E27FC236}">
                <a16:creationId xmlns:a16="http://schemas.microsoft.com/office/drawing/2014/main" id="{C877B47F-D53F-DA98-9C97-4B7FB69F64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77139" y="1873672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534434A0-405F-E19F-75F6-4F0306A3B8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31996" y="1873672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2" name="Picture Placeholder 3">
            <a:extLst>
              <a:ext uri="{FF2B5EF4-FFF2-40B4-BE49-F238E27FC236}">
                <a16:creationId xmlns:a16="http://schemas.microsoft.com/office/drawing/2014/main" id="{7FEAE1D1-AE32-516A-F331-19947C06BC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9997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83D98573-F7CD-9633-8156-47DB0EAB5E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4854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4" name="Picture Placeholder 3">
            <a:extLst>
              <a:ext uri="{FF2B5EF4-FFF2-40B4-BE49-F238E27FC236}">
                <a16:creationId xmlns:a16="http://schemas.microsoft.com/office/drawing/2014/main" id="{C38AFA58-3274-DFB9-605E-E318D9533F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65711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75" name="Text Placeholder 7">
            <a:extLst>
              <a:ext uri="{FF2B5EF4-FFF2-40B4-BE49-F238E27FC236}">
                <a16:creationId xmlns:a16="http://schemas.microsoft.com/office/drawing/2014/main" id="{5F84E88B-25B3-A124-0D47-84A9C0E866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0568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39DEEF1D-BC5C-66DE-655B-EDB25973989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1425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77" name="Text Placeholder 7">
            <a:extLst>
              <a:ext uri="{FF2B5EF4-FFF2-40B4-BE49-F238E27FC236}">
                <a16:creationId xmlns:a16="http://schemas.microsoft.com/office/drawing/2014/main" id="{313D6744-B7A6-8249-F3F2-361341A5CD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6282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8" name="Picture Placeholder 3">
            <a:extLst>
              <a:ext uri="{FF2B5EF4-FFF2-40B4-BE49-F238E27FC236}">
                <a16:creationId xmlns:a16="http://schemas.microsoft.com/office/drawing/2014/main" id="{8371466E-6C7A-2981-2D54-CF720F406AC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77139" y="4001361"/>
            <a:ext cx="1080000" cy="1080000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3052" b="-3052"/>
            </a:stretch>
          </a:blipFill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Profile Image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936B2E90-0354-24B1-0F35-00BF6575BE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331996" y="4001361"/>
            <a:ext cx="1476000" cy="1692000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1200" b="1"/>
            </a:lvl1pPr>
            <a:lvl2pPr marL="0" indent="0">
              <a:buNone/>
              <a:defRPr sz="1200" i="1"/>
            </a:lvl2pPr>
            <a:lvl3pPr marL="0" indent="0">
              <a:spcBef>
                <a:spcPts val="1000"/>
              </a:spcBef>
              <a:buFont typeface="Arial" panose="020B0604020202020204" pitchFamily="34" charset="0"/>
              <a:buNone/>
              <a:defRPr sz="1200"/>
            </a:lvl3pPr>
            <a:lvl4pPr marL="180000" indent="-180000">
              <a:buClr>
                <a:srgbClr val="84BD00"/>
              </a:buClr>
              <a:buFont typeface="Arial" panose="020B0604020202020204" pitchFamily="34" charset="0"/>
              <a:buChar char="•"/>
              <a:defRPr sz="1200" b="0"/>
            </a:lvl4pPr>
            <a:lvl5pPr marL="360000" indent="-180000">
              <a:buClr>
                <a:srgbClr val="84BD00"/>
              </a:buClr>
              <a:buFont typeface="Arial" panose="020B0604020202020204" pitchFamily="34" charset="0"/>
              <a:buChar char="–"/>
              <a:defRPr sz="1200" i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A670A1C-57AF-A2EC-F080-7BA3FF6F7E53}"/>
              </a:ext>
            </a:extLst>
          </p:cNvPr>
          <p:cNvCxnSpPr>
            <a:cxnSpLocks/>
          </p:cNvCxnSpPr>
          <p:nvPr userDrawn="1"/>
        </p:nvCxnSpPr>
        <p:spPr>
          <a:xfrm>
            <a:off x="3265711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7C4F6C-3D51-DD40-09CA-640266508393}"/>
              </a:ext>
            </a:extLst>
          </p:cNvPr>
          <p:cNvCxnSpPr>
            <a:cxnSpLocks/>
          </p:cNvCxnSpPr>
          <p:nvPr userDrawn="1"/>
        </p:nvCxnSpPr>
        <p:spPr>
          <a:xfrm>
            <a:off x="6171425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74E82C4-661E-1CA3-947E-BB87F550CD0C}"/>
              </a:ext>
            </a:extLst>
          </p:cNvPr>
          <p:cNvCxnSpPr>
            <a:cxnSpLocks/>
          </p:cNvCxnSpPr>
          <p:nvPr userDrawn="1"/>
        </p:nvCxnSpPr>
        <p:spPr>
          <a:xfrm>
            <a:off x="9077139" y="3793639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44C3EB0-C94F-2592-77EB-34F53FD5E232}"/>
              </a:ext>
            </a:extLst>
          </p:cNvPr>
          <p:cNvCxnSpPr>
            <a:cxnSpLocks/>
          </p:cNvCxnSpPr>
          <p:nvPr userDrawn="1"/>
        </p:nvCxnSpPr>
        <p:spPr>
          <a:xfrm>
            <a:off x="359997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A9AA9B2-41CE-A198-D019-6931E394DAC8}"/>
              </a:ext>
            </a:extLst>
          </p:cNvPr>
          <p:cNvCxnSpPr>
            <a:cxnSpLocks/>
          </p:cNvCxnSpPr>
          <p:nvPr userDrawn="1"/>
        </p:nvCxnSpPr>
        <p:spPr>
          <a:xfrm>
            <a:off x="3265711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473AFBA-4133-A84E-FAFC-8774A02C7C74}"/>
              </a:ext>
            </a:extLst>
          </p:cNvPr>
          <p:cNvCxnSpPr>
            <a:cxnSpLocks/>
          </p:cNvCxnSpPr>
          <p:nvPr userDrawn="1"/>
        </p:nvCxnSpPr>
        <p:spPr>
          <a:xfrm>
            <a:off x="6171425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0855317-2E56-7D37-F624-0B0FB01DFA7A}"/>
              </a:ext>
            </a:extLst>
          </p:cNvPr>
          <p:cNvCxnSpPr>
            <a:cxnSpLocks/>
          </p:cNvCxnSpPr>
          <p:nvPr userDrawn="1"/>
        </p:nvCxnSpPr>
        <p:spPr>
          <a:xfrm>
            <a:off x="9077139" y="1665950"/>
            <a:ext cx="2730857" cy="0"/>
          </a:xfrm>
          <a:prstGeom prst="line">
            <a:avLst/>
          </a:prstGeom>
          <a:ln w="3556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ooter Placeholder 90">
            <a:extLst>
              <a:ext uri="{FF2B5EF4-FFF2-40B4-BE49-F238E27FC236}">
                <a16:creationId xmlns:a16="http://schemas.microsoft.com/office/drawing/2014/main" id="{12787F02-1A18-EDC1-0CBD-766EAC0EEBB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2" name="Slide Number Placeholder 91">
            <a:extLst>
              <a:ext uri="{FF2B5EF4-FFF2-40B4-BE49-F238E27FC236}">
                <a16:creationId xmlns:a16="http://schemas.microsoft.com/office/drawing/2014/main" id="{951BAFA9-9574-C251-D7C5-83559398970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D4496C5-AAA9-CC48-920F-3CB253C24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73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C98843-BAE7-04E3-97B6-0E9286F18D9D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F917BE-2AE0-2635-229D-272A58A2A435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090619-B17C-C4A5-9B2C-C8E91F44F9A5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0B5EAD2-54A5-37BB-AEFC-DA88B3850A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6458F-AC79-190C-2BA3-DC143D62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988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5663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8E7189-6957-5946-9936-4B88CF2D374D}"/>
              </a:ext>
            </a:extLst>
          </p:cNvPr>
          <p:cNvSpPr/>
          <p:nvPr/>
        </p:nvSpPr>
        <p:spPr>
          <a:xfrm>
            <a:off x="-2343" y="5663702"/>
            <a:ext cx="2784749" cy="911822"/>
          </a:xfrm>
          <a:custGeom>
            <a:avLst/>
            <a:gdLst>
              <a:gd name="connsiteX0" fmla="*/ 2784749 w 2784749"/>
              <a:gd name="connsiteY0" fmla="*/ 0 h 911822"/>
              <a:gd name="connsiteX1" fmla="*/ 0 w 2784749"/>
              <a:gd name="connsiteY1" fmla="*/ 0 h 911822"/>
              <a:gd name="connsiteX2" fmla="*/ 0 w 2784749"/>
              <a:gd name="connsiteY2" fmla="*/ 911823 h 911822"/>
              <a:gd name="connsiteX3" fmla="*/ 2784749 w 2784749"/>
              <a:gd name="connsiteY3" fmla="*/ 0 h 91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49" h="911822">
                <a:moveTo>
                  <a:pt x="2784749" y="0"/>
                </a:moveTo>
                <a:lnTo>
                  <a:pt x="0" y="0"/>
                </a:lnTo>
                <a:lnTo>
                  <a:pt x="0" y="911823"/>
                </a:lnTo>
                <a:lnTo>
                  <a:pt x="2784749" y="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4211E12-38EC-7FBD-E377-1954C86E2A80}"/>
              </a:ext>
            </a:extLst>
          </p:cNvPr>
          <p:cNvSpPr/>
          <p:nvPr/>
        </p:nvSpPr>
        <p:spPr>
          <a:xfrm>
            <a:off x="2782406" y="2582888"/>
            <a:ext cx="9409594" cy="3080814"/>
          </a:xfrm>
          <a:custGeom>
            <a:avLst/>
            <a:gdLst>
              <a:gd name="connsiteX0" fmla="*/ 9409594 w 9409594"/>
              <a:gd name="connsiteY0" fmla="*/ 3080815 h 3080814"/>
              <a:gd name="connsiteX1" fmla="*/ 9409594 w 9409594"/>
              <a:gd name="connsiteY1" fmla="*/ 0 h 3080814"/>
              <a:gd name="connsiteX2" fmla="*/ 0 w 9409594"/>
              <a:gd name="connsiteY2" fmla="*/ 3080815 h 3080814"/>
              <a:gd name="connsiteX3" fmla="*/ 9409594 w 9409594"/>
              <a:gd name="connsiteY3" fmla="*/ 3080815 h 30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9594" h="3080814">
                <a:moveTo>
                  <a:pt x="9409594" y="3080815"/>
                </a:moveTo>
                <a:lnTo>
                  <a:pt x="9409594" y="0"/>
                </a:lnTo>
                <a:lnTo>
                  <a:pt x="0" y="3080815"/>
                </a:lnTo>
                <a:lnTo>
                  <a:pt x="9409594" y="308081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738E08-2E15-AC56-662F-0F39A8E3E7A0}"/>
              </a:ext>
            </a:extLst>
          </p:cNvPr>
          <p:cNvSpPr/>
          <p:nvPr/>
        </p:nvSpPr>
        <p:spPr>
          <a:xfrm>
            <a:off x="-2343" y="5663702"/>
            <a:ext cx="12194343" cy="1194298"/>
          </a:xfrm>
          <a:custGeom>
            <a:avLst/>
            <a:gdLst>
              <a:gd name="connsiteX0" fmla="*/ 0 w 12194343"/>
              <a:gd name="connsiteY0" fmla="*/ 911823 h 1194298"/>
              <a:gd name="connsiteX1" fmla="*/ 0 w 12194343"/>
              <a:gd name="connsiteY1" fmla="*/ 1194299 h 1194298"/>
              <a:gd name="connsiteX2" fmla="*/ 12194343 w 12194343"/>
              <a:gd name="connsiteY2" fmla="*/ 1194299 h 1194298"/>
              <a:gd name="connsiteX3" fmla="*/ 12194343 w 12194343"/>
              <a:gd name="connsiteY3" fmla="*/ 0 h 1194298"/>
              <a:gd name="connsiteX4" fmla="*/ 2784749 w 12194343"/>
              <a:gd name="connsiteY4" fmla="*/ 0 h 1194298"/>
              <a:gd name="connsiteX5" fmla="*/ 0 w 12194343"/>
              <a:gd name="connsiteY5" fmla="*/ 911823 h 119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343" h="1194298">
                <a:moveTo>
                  <a:pt x="0" y="911823"/>
                </a:moveTo>
                <a:lnTo>
                  <a:pt x="0" y="1194299"/>
                </a:lnTo>
                <a:lnTo>
                  <a:pt x="12194343" y="1194299"/>
                </a:lnTo>
                <a:lnTo>
                  <a:pt x="12194343" y="0"/>
                </a:lnTo>
                <a:lnTo>
                  <a:pt x="2784749" y="0"/>
                </a:lnTo>
                <a:lnTo>
                  <a:pt x="0" y="91182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1999" y="552679"/>
            <a:ext cx="5976257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62000" y="3367427"/>
            <a:ext cx="5976256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239574-4339-E0B9-2C87-B96978A59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935" y="5930006"/>
            <a:ext cx="2784750" cy="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0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74D65A-3DA1-8F45-A775-DDB0E3028399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559DE5-3F7A-0FD4-2637-8350B8A8AC0F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F095426-1831-9E43-9FF2-2FFB327A8840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BEFCD0D-0C4A-BE2C-A8D4-E77C5C5D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1F1506E-682B-5666-BA53-2E642DAFAE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This slide can be used for two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15157A2-1120-8DBA-529E-2D3A936A623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448C4F8-5114-8DDA-7E23-880C8F1385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13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106731-9413-9382-41FA-D6DA36860A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3672000" cy="31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This slide can be used for three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B0F16CB-DB4C-4043-6E83-7E792E6FF5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7997" y="2421468"/>
            <a:ext cx="3672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AB846380-5958-3B72-0569-ACFDB9905C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35997" y="2421468"/>
            <a:ext cx="3672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C35E13-E951-84DB-FB86-5B13C1140C4A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AC50B7-0A9C-F951-0F0F-F213B673A2DD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7FD7735-BA95-CE8A-3090-5617CB3E26A0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C7A09EC-0801-DF64-52E5-367CCED7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3B52F1A-6A4D-C57B-BF2E-B883A46D5C4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54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Gre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848BE42-D221-9F82-0EF4-50A2066F2B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BF3DE5-8E49-A4C5-8F11-76884F57E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Grey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E6325644-0B75-A08E-4179-A0DFD9AFCA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This slide can be used for two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FF9B41A-D776-25C5-82E4-E4838DCB7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F6E6DED7-839E-9F19-7588-49D0FF0643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B37FAC0-21CD-AD2C-A09C-A76908A5D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95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F3C9F98-E93F-ACA0-FB6C-C4C979A4DD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7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C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57938-93B8-F5C8-4E2A-820332ACD9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This slide can be used for two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53B0B80-9983-43BD-BEB2-5C5D13E057C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D5A7EBEF-5DFC-26D0-4DF6-2B232FAF7F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BF7324-12F3-6EC7-C432-F7D54FC6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1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6C7A2D-34C3-7C1F-5B5E-CDBA1B82E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894FE77-473B-0411-1BAD-A814707B79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This slide can be used for two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1CFE811-4297-A529-B619-8DED7431B5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EEE6D7F-D294-BED7-E77C-F8F4FA382E4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2AD92F1-CD3D-35AA-431A-E676BAEAC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6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D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B198F2-C977-6E27-1524-CBFE073EA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DDC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F3217E6-9FE3-023B-3C76-A2C5B6B158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This slide can be used for two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5DD742E-BB53-56FD-EFB8-0F45C62898A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C043D0E-6A6C-6E8A-0172-5DE94F3D8B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25BE43-7235-88FF-A5C6-EB202B871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4E6B2D1-6C17-041D-852E-3BBAC92DF08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A36105-FD43-FCB6-A4F6-41AEA03630F1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6934582" cy="5691632"/>
          </a:xfrm>
          <a:custGeom>
            <a:avLst/>
            <a:gdLst>
              <a:gd name="connsiteX0" fmla="*/ 0 w 6934582"/>
              <a:gd name="connsiteY0" fmla="*/ 0 h 5691632"/>
              <a:gd name="connsiteX1" fmla="*/ 6934582 w 6934582"/>
              <a:gd name="connsiteY1" fmla="*/ 0 h 5691632"/>
              <a:gd name="connsiteX2" fmla="*/ 5053838 w 6934582"/>
              <a:gd name="connsiteY2" fmla="*/ 5132197 h 5691632"/>
              <a:gd name="connsiteX3" fmla="*/ 0 w 6934582"/>
              <a:gd name="connsiteY3" fmla="*/ 5691632 h 56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582" h="5691632">
                <a:moveTo>
                  <a:pt x="0" y="0"/>
                </a:moveTo>
                <a:lnTo>
                  <a:pt x="6934582" y="0"/>
                </a:lnTo>
                <a:lnTo>
                  <a:pt x="5053838" y="5132197"/>
                </a:lnTo>
                <a:lnTo>
                  <a:pt x="0" y="56916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12000" tIns="360000" rIns="576000" bIns="360000" anchor="t" anchorCtr="0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C8894D-3A73-5623-7F04-DDCDFFFD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091" y="723221"/>
            <a:ext cx="4726594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4E60AD-23F8-3400-137D-8A02FC26FA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42091" y="3537969"/>
            <a:ext cx="4726593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D61C6B-F272-46C6-E63B-B553321B8CF0}"/>
              </a:ext>
            </a:extLst>
          </p:cNvPr>
          <p:cNvGrpSpPr/>
          <p:nvPr userDrawn="1"/>
        </p:nvGrpSpPr>
        <p:grpSpPr>
          <a:xfrm>
            <a:off x="0" y="0"/>
            <a:ext cx="12193142" cy="6857999"/>
            <a:chOff x="353748" y="963128"/>
            <a:chExt cx="12193142" cy="68579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7B00A0-7DE8-6E65-041C-CCE39C8A5926}"/>
                </a:ext>
              </a:extLst>
            </p:cNvPr>
            <p:cNvSpPr/>
            <p:nvPr/>
          </p:nvSpPr>
          <p:spPr>
            <a:xfrm>
              <a:off x="5378502" y="963128"/>
              <a:ext cx="7168388" cy="5211445"/>
            </a:xfrm>
            <a:custGeom>
              <a:avLst/>
              <a:gdLst>
                <a:gd name="connsiteX0" fmla="*/ 112903 w 7168388"/>
                <a:gd name="connsiteY0" fmla="*/ 5122926 h 5211445"/>
                <a:gd name="connsiteX1" fmla="*/ 1990344 w 7168388"/>
                <a:gd name="connsiteY1" fmla="*/ 0 h 5211445"/>
                <a:gd name="connsiteX2" fmla="*/ 1909827 w 7168388"/>
                <a:gd name="connsiteY2" fmla="*/ 0 h 5211445"/>
                <a:gd name="connsiteX3" fmla="*/ 29083 w 7168388"/>
                <a:gd name="connsiteY3" fmla="*/ 5132197 h 5211445"/>
                <a:gd name="connsiteX4" fmla="*/ 0 w 7168388"/>
                <a:gd name="connsiteY4" fmla="*/ 5211445 h 5211445"/>
                <a:gd name="connsiteX5" fmla="*/ 83947 w 7168388"/>
                <a:gd name="connsiteY5" fmla="*/ 5202174 h 5211445"/>
                <a:gd name="connsiteX6" fmla="*/ 7168389 w 7168388"/>
                <a:gd name="connsiteY6" fmla="*/ 4417822 h 5211445"/>
                <a:gd name="connsiteX7" fmla="*/ 7168389 w 7168388"/>
                <a:gd name="connsiteY7" fmla="*/ 4341749 h 5211445"/>
                <a:gd name="connsiteX8" fmla="*/ 112903 w 7168388"/>
                <a:gd name="connsiteY8" fmla="*/ 5122926 h 521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8388" h="5211445">
                  <a:moveTo>
                    <a:pt x="112903" y="5122926"/>
                  </a:moveTo>
                  <a:lnTo>
                    <a:pt x="1990344" y="0"/>
                  </a:lnTo>
                  <a:lnTo>
                    <a:pt x="1909827" y="0"/>
                  </a:lnTo>
                  <a:lnTo>
                    <a:pt x="29083" y="5132197"/>
                  </a:lnTo>
                  <a:lnTo>
                    <a:pt x="0" y="5211445"/>
                  </a:lnTo>
                  <a:lnTo>
                    <a:pt x="83947" y="5202174"/>
                  </a:lnTo>
                  <a:lnTo>
                    <a:pt x="7168389" y="4417822"/>
                  </a:lnTo>
                  <a:lnTo>
                    <a:pt x="7168389" y="4341749"/>
                  </a:lnTo>
                  <a:lnTo>
                    <a:pt x="112903" y="5122926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4EC2CB-771B-089B-4AF1-A2D7E35ADC79}"/>
                </a:ext>
              </a:extLst>
            </p:cNvPr>
            <p:cNvSpPr/>
            <p:nvPr/>
          </p:nvSpPr>
          <p:spPr>
            <a:xfrm>
              <a:off x="353748" y="6086054"/>
              <a:ext cx="5137658" cy="1735073"/>
            </a:xfrm>
            <a:custGeom>
              <a:avLst/>
              <a:gdLst>
                <a:gd name="connsiteX0" fmla="*/ 5053838 w 5137658"/>
                <a:gd name="connsiteY0" fmla="*/ 9271 h 1735073"/>
                <a:gd name="connsiteX1" fmla="*/ 0 w 5137658"/>
                <a:gd name="connsiteY1" fmla="*/ 568706 h 1735073"/>
                <a:gd name="connsiteX2" fmla="*/ 0 w 5137658"/>
                <a:gd name="connsiteY2" fmla="*/ 644779 h 1735073"/>
                <a:gd name="connsiteX3" fmla="*/ 5024755 w 5137658"/>
                <a:gd name="connsiteY3" fmla="*/ 88519 h 1735073"/>
                <a:gd name="connsiteX4" fmla="*/ 4421378 w 5137658"/>
                <a:gd name="connsiteY4" fmla="*/ 1735074 h 1735073"/>
                <a:gd name="connsiteX5" fmla="*/ 4501896 w 5137658"/>
                <a:gd name="connsiteY5" fmla="*/ 1735074 h 1735073"/>
                <a:gd name="connsiteX6" fmla="*/ 5108702 w 5137658"/>
                <a:gd name="connsiteY6" fmla="*/ 79248 h 1735073"/>
                <a:gd name="connsiteX7" fmla="*/ 5137658 w 5137658"/>
                <a:gd name="connsiteY7" fmla="*/ 0 h 1735073"/>
                <a:gd name="connsiteX8" fmla="*/ 5053838 w 5137658"/>
                <a:gd name="connsiteY8" fmla="*/ 9271 h 17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7658" h="1735073">
                  <a:moveTo>
                    <a:pt x="5053838" y="9271"/>
                  </a:moveTo>
                  <a:lnTo>
                    <a:pt x="0" y="568706"/>
                  </a:lnTo>
                  <a:lnTo>
                    <a:pt x="0" y="644779"/>
                  </a:lnTo>
                  <a:lnTo>
                    <a:pt x="5024755" y="88519"/>
                  </a:lnTo>
                  <a:lnTo>
                    <a:pt x="4421378" y="1735074"/>
                  </a:lnTo>
                  <a:lnTo>
                    <a:pt x="4501896" y="1735074"/>
                  </a:lnTo>
                  <a:lnTo>
                    <a:pt x="5108702" y="79248"/>
                  </a:lnTo>
                  <a:lnTo>
                    <a:pt x="5137658" y="0"/>
                  </a:lnTo>
                  <a:lnTo>
                    <a:pt x="5053838" y="9271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51836617-02F8-0369-789B-4A8981D0C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685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 [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0D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FB7180-188A-5F1A-324A-79901D3E75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1647131"/>
            <a:ext cx="11447999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5E48397D-20FD-DD66-17BE-C01928D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39D8C70-3588-731D-FDFB-891766165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75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[Purpl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4DD628-FB39-0BDD-434F-35275E7934B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E0D6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E9EEC-C31D-0627-E970-101880118411}"/>
              </a:ext>
            </a:extLst>
          </p:cNvPr>
          <p:cNvGrpSpPr/>
          <p:nvPr userDrawn="1"/>
        </p:nvGrpSpPr>
        <p:grpSpPr>
          <a:xfrm>
            <a:off x="9821715" y="5395264"/>
            <a:ext cx="2370285" cy="1462736"/>
            <a:chOff x="6933097" y="5030520"/>
            <a:chExt cx="2370285" cy="146273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5895E6-3D47-03EA-BC3F-8817ED7B52A2}"/>
                </a:ext>
              </a:extLst>
            </p:cNvPr>
            <p:cNvSpPr/>
            <p:nvPr/>
          </p:nvSpPr>
          <p:spPr>
            <a:xfrm>
              <a:off x="8394307" y="5030520"/>
              <a:ext cx="909075" cy="886187"/>
            </a:xfrm>
            <a:custGeom>
              <a:avLst/>
              <a:gdLst>
                <a:gd name="connsiteX0" fmla="*/ 909076 w 909075"/>
                <a:gd name="connsiteY0" fmla="*/ 0 h 886187"/>
                <a:gd name="connsiteX1" fmla="*/ 70702 w 909075"/>
                <a:gd name="connsiteY1" fmla="*/ 817266 h 886187"/>
                <a:gd name="connsiteX2" fmla="*/ 0 w 909075"/>
                <a:gd name="connsiteY2" fmla="*/ 886187 h 886187"/>
                <a:gd name="connsiteX3" fmla="*/ 90920 w 909075"/>
                <a:gd name="connsiteY3" fmla="*/ 847784 h 886187"/>
                <a:gd name="connsiteX4" fmla="*/ 909076 w 909075"/>
                <a:gd name="connsiteY4" fmla="*/ 503050 h 886187"/>
                <a:gd name="connsiteX5" fmla="*/ 909076 w 909075"/>
                <a:gd name="connsiteY5" fmla="*/ 464012 h 886187"/>
                <a:gd name="connsiteX6" fmla="*/ 161622 w 909075"/>
                <a:gd name="connsiteY6" fmla="*/ 778990 h 886187"/>
                <a:gd name="connsiteX7" fmla="*/ 909076 w 909075"/>
                <a:gd name="connsiteY7" fmla="*/ 50356 h 886187"/>
                <a:gd name="connsiteX8" fmla="*/ 909076 w 909075"/>
                <a:gd name="connsiteY8" fmla="*/ 0 h 88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075" h="886187">
                  <a:moveTo>
                    <a:pt x="909076" y="0"/>
                  </a:moveTo>
                  <a:lnTo>
                    <a:pt x="70702" y="817266"/>
                  </a:lnTo>
                  <a:lnTo>
                    <a:pt x="0" y="886187"/>
                  </a:lnTo>
                  <a:lnTo>
                    <a:pt x="90920" y="847784"/>
                  </a:lnTo>
                  <a:lnTo>
                    <a:pt x="909076" y="503050"/>
                  </a:lnTo>
                  <a:lnTo>
                    <a:pt x="909076" y="464012"/>
                  </a:lnTo>
                  <a:lnTo>
                    <a:pt x="161622" y="778990"/>
                  </a:lnTo>
                  <a:lnTo>
                    <a:pt x="909076" y="50356"/>
                  </a:lnTo>
                  <a:lnTo>
                    <a:pt x="90907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67D2C37-D3CD-73C6-BAD7-C8C732CFBEF1}"/>
                </a:ext>
              </a:extLst>
            </p:cNvPr>
            <p:cNvSpPr/>
            <p:nvPr/>
          </p:nvSpPr>
          <p:spPr>
            <a:xfrm>
              <a:off x="6933097" y="5809510"/>
              <a:ext cx="1622832" cy="683746"/>
            </a:xfrm>
            <a:custGeom>
              <a:avLst/>
              <a:gdLst>
                <a:gd name="connsiteX0" fmla="*/ 1531912 w 1622832"/>
                <a:gd name="connsiteY0" fmla="*/ 38276 h 683746"/>
                <a:gd name="connsiteX1" fmla="*/ 0 w 1622832"/>
                <a:gd name="connsiteY1" fmla="*/ 683746 h 683746"/>
                <a:gd name="connsiteX2" fmla="*/ 92828 w 1622832"/>
                <a:gd name="connsiteY2" fmla="*/ 683746 h 683746"/>
                <a:gd name="connsiteX3" fmla="*/ 1461210 w 1622832"/>
                <a:gd name="connsiteY3" fmla="*/ 107197 h 683746"/>
                <a:gd name="connsiteX4" fmla="*/ 869656 w 1622832"/>
                <a:gd name="connsiteY4" fmla="*/ 683746 h 683746"/>
                <a:gd name="connsiteX5" fmla="*/ 921284 w 1622832"/>
                <a:gd name="connsiteY5" fmla="*/ 683746 h 683746"/>
                <a:gd name="connsiteX6" fmla="*/ 1552131 w 1622832"/>
                <a:gd name="connsiteY6" fmla="*/ 68794 h 683746"/>
                <a:gd name="connsiteX7" fmla="*/ 1622832 w 1622832"/>
                <a:gd name="connsiteY7" fmla="*/ 0 h 683746"/>
                <a:gd name="connsiteX8" fmla="*/ 1531912 w 1622832"/>
                <a:gd name="connsiteY8" fmla="*/ 38276 h 6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832" h="683746">
                  <a:moveTo>
                    <a:pt x="1531912" y="38276"/>
                  </a:moveTo>
                  <a:lnTo>
                    <a:pt x="0" y="683746"/>
                  </a:lnTo>
                  <a:lnTo>
                    <a:pt x="92828" y="683746"/>
                  </a:lnTo>
                  <a:lnTo>
                    <a:pt x="1461210" y="107197"/>
                  </a:lnTo>
                  <a:lnTo>
                    <a:pt x="869656" y="683746"/>
                  </a:lnTo>
                  <a:lnTo>
                    <a:pt x="921284" y="683746"/>
                  </a:lnTo>
                  <a:lnTo>
                    <a:pt x="1552131" y="68794"/>
                  </a:lnTo>
                  <a:lnTo>
                    <a:pt x="1622832" y="0"/>
                  </a:lnTo>
                  <a:lnTo>
                    <a:pt x="1531912" y="38276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A20FF234-4EA0-71C4-A81A-F54701D1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0C0C185F-E613-E01D-514C-BF6B6B4DD4F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This slide can be used for two text boxes, or text and: chart, SmartArt, image or table.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865FE0D-1596-97D4-BA2A-A6B4E7868DA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63997" y="2421468"/>
            <a:ext cx="5544000" cy="3132000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A35ECB2E-4698-0A90-6E8B-6899ABEBA5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647131"/>
            <a:ext cx="11447999" cy="6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890727-9D4E-3493-B25B-255C9003F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92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6575D7-CD7B-3B4C-B9A4-F8D1E78B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82A36-CAA3-5244-98AC-B44D4F64F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0826" y="1625599"/>
            <a:ext cx="4932000" cy="226800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 simple yet</a:t>
            </a:r>
            <a:br>
              <a:rPr lang="en-GB"/>
            </a:br>
            <a:r>
              <a:rPr lang="en-GB"/>
              <a:t>effective quote which</a:t>
            </a:r>
            <a:br>
              <a:rPr lang="en-GB"/>
            </a:br>
            <a:r>
              <a:rPr lang="en-GB"/>
              <a:t>summarises your</a:t>
            </a:r>
            <a:br>
              <a:rPr lang="en-GB"/>
            </a:br>
            <a:r>
              <a:rPr lang="en-GB"/>
              <a:t>message goes here.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B99DC8-F280-7349-9123-79BF9DA78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E17DDD-D81F-DB49-8386-29B03189F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0826" y="4223970"/>
            <a:ext cx="4932000" cy="792407"/>
          </a:xfrm>
          <a:prstGeom prst="rect">
            <a:avLst/>
          </a:prstGeom>
        </p:spPr>
        <p:txBody>
          <a:bodyPr tIns="46800" numCol="2" spcCol="90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u="none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&lt;Author name / surname&gt;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A38894-AAA5-BC01-6E53-57AA3F643B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8" y="6122258"/>
            <a:ext cx="2160000" cy="4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39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View F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ADEF4B-863B-A716-1CCA-9BB85DB28B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82A36-CAA3-5244-98AC-B44D4F64F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0826" y="1625599"/>
            <a:ext cx="4932000" cy="226800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A simple yet</a:t>
            </a:r>
            <a:br>
              <a:rPr lang="en-GB"/>
            </a:br>
            <a:r>
              <a:rPr lang="en-GB"/>
              <a:t>effective quote which</a:t>
            </a:r>
            <a:br>
              <a:rPr lang="en-GB"/>
            </a:br>
            <a:r>
              <a:rPr lang="en-GB"/>
              <a:t>summarises your</a:t>
            </a:r>
            <a:br>
              <a:rPr lang="en-GB"/>
            </a:br>
            <a:r>
              <a:rPr lang="en-GB"/>
              <a:t>message goes here.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B99DC8-F280-7349-9123-79BF9DA78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E17DDD-D81F-DB49-8386-29B03189F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0826" y="4223970"/>
            <a:ext cx="4932000" cy="792407"/>
          </a:xfrm>
          <a:prstGeom prst="rect">
            <a:avLst/>
          </a:prstGeom>
        </p:spPr>
        <p:txBody>
          <a:bodyPr tIns="46800" numCol="2" spcCol="90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u="none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&lt;Author name / surname&gt;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A5CFFD9-804F-18AE-F058-4A6BCCBF4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028" y="772404"/>
            <a:ext cx="834232" cy="1783209"/>
          </a:xfrm>
          <a:custGeom>
            <a:avLst/>
            <a:gdLst>
              <a:gd name="connsiteX0" fmla="*/ 0 w 834232"/>
              <a:gd name="connsiteY0" fmla="*/ 0 h 1783209"/>
              <a:gd name="connsiteX1" fmla="*/ 792461 w 834232"/>
              <a:gd name="connsiteY1" fmla="*/ 0 h 1783209"/>
              <a:gd name="connsiteX2" fmla="*/ 834232 w 834232"/>
              <a:gd name="connsiteY2" fmla="*/ 467316 h 1783209"/>
              <a:gd name="connsiteX3" fmla="*/ 488127 w 834232"/>
              <a:gd name="connsiteY3" fmla="*/ 467316 h 1783209"/>
              <a:gd name="connsiteX4" fmla="*/ 479773 w 834232"/>
              <a:gd name="connsiteY4" fmla="*/ 467316 h 1783209"/>
              <a:gd name="connsiteX5" fmla="*/ 479773 w 834232"/>
              <a:gd name="connsiteY5" fmla="*/ 475682 h 1783209"/>
              <a:gd name="connsiteX6" fmla="*/ 479773 w 834232"/>
              <a:gd name="connsiteY6" fmla="*/ 1783209 h 1783209"/>
              <a:gd name="connsiteX7" fmla="*/ 0 w 834232"/>
              <a:gd name="connsiteY7" fmla="*/ 1783209 h 178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232" h="1783209">
                <a:moveTo>
                  <a:pt x="0" y="0"/>
                </a:moveTo>
                <a:lnTo>
                  <a:pt x="792461" y="0"/>
                </a:lnTo>
                <a:cubicBezTo>
                  <a:pt x="806782" y="155373"/>
                  <a:pt x="819911" y="311942"/>
                  <a:pt x="834232" y="467316"/>
                </a:cubicBezTo>
                <a:lnTo>
                  <a:pt x="488127" y="467316"/>
                </a:lnTo>
                <a:lnTo>
                  <a:pt x="479773" y="467316"/>
                </a:lnTo>
                <a:lnTo>
                  <a:pt x="479773" y="475682"/>
                </a:lnTo>
                <a:lnTo>
                  <a:pt x="479773" y="1783209"/>
                </a:lnTo>
                <a:lnTo>
                  <a:pt x="0" y="17832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7525B26-48BD-8AA1-F866-1BDC6C400D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15393" y="4571781"/>
            <a:ext cx="792162" cy="1293866"/>
          </a:xfrm>
          <a:custGeom>
            <a:avLst/>
            <a:gdLst>
              <a:gd name="connsiteX0" fmla="*/ 336584 w 792162"/>
              <a:gd name="connsiteY0" fmla="*/ 0 h 1293866"/>
              <a:gd name="connsiteX1" fmla="*/ 792162 w 792162"/>
              <a:gd name="connsiteY1" fmla="*/ 0 h 1293866"/>
              <a:gd name="connsiteX2" fmla="*/ 792162 w 792162"/>
              <a:gd name="connsiteY2" fmla="*/ 1293866 h 1293866"/>
              <a:gd name="connsiteX3" fmla="*/ 38531 w 792162"/>
              <a:gd name="connsiteY3" fmla="*/ 1293866 h 1293866"/>
              <a:gd name="connsiteX4" fmla="*/ 0 w 792162"/>
              <a:gd name="connsiteY4" fmla="*/ 850901 h 1293866"/>
              <a:gd name="connsiteX5" fmla="*/ 328651 w 792162"/>
              <a:gd name="connsiteY5" fmla="*/ 850901 h 1293866"/>
              <a:gd name="connsiteX6" fmla="*/ 336584 w 792162"/>
              <a:gd name="connsiteY6" fmla="*/ 850901 h 1293866"/>
              <a:gd name="connsiteX7" fmla="*/ 336584 w 792162"/>
              <a:gd name="connsiteY7" fmla="*/ 842991 h 129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162" h="1293866">
                <a:moveTo>
                  <a:pt x="336584" y="0"/>
                </a:moveTo>
                <a:lnTo>
                  <a:pt x="792162" y="0"/>
                </a:lnTo>
                <a:lnTo>
                  <a:pt x="792162" y="1293866"/>
                </a:lnTo>
                <a:lnTo>
                  <a:pt x="38531" y="1293866"/>
                </a:lnTo>
                <a:cubicBezTo>
                  <a:pt x="26065" y="1145834"/>
                  <a:pt x="12466" y="997802"/>
                  <a:pt x="0" y="850901"/>
                </a:cubicBezTo>
                <a:lnTo>
                  <a:pt x="328651" y="850901"/>
                </a:lnTo>
                <a:lnTo>
                  <a:pt x="336584" y="850901"/>
                </a:lnTo>
                <a:lnTo>
                  <a:pt x="336584" y="8429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>
              <a:defRPr sz="100" b="0">
                <a:noFill/>
              </a:defRPr>
            </a:lvl4pPr>
            <a:lvl5pPr>
              <a:defRPr sz="100">
                <a:noFill/>
              </a:defRPr>
            </a:lvl5pPr>
            <a:lvl6pPr>
              <a:defRPr sz="100">
                <a:noFill/>
              </a:defRPr>
            </a:lvl6pPr>
            <a:lvl7pPr>
              <a:defRPr sz="100">
                <a:noFill/>
              </a:defRPr>
            </a:lvl7pPr>
            <a:lvl8pPr>
              <a:defRPr sz="100">
                <a:noFill/>
              </a:defRPr>
            </a:lvl8pPr>
            <a:lvl9pPr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212FF4C-3481-BD3F-BE37-79C146DFA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998" y="6122258"/>
            <a:ext cx="2160000" cy="4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6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1C7E27-000E-4045-8ABB-C48A60012D47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Shape 39">
            <a:extLst>
              <a:ext uri="{FF2B5EF4-FFF2-40B4-BE49-F238E27FC236}">
                <a16:creationId xmlns:a16="http://schemas.microsoft.com/office/drawing/2014/main" id="{85193D6A-53B9-1A4E-978D-2F74C1496134}"/>
              </a:ext>
            </a:extLst>
          </p:cNvPr>
          <p:cNvSpPr txBox="1">
            <a:spLocks/>
          </p:cNvSpPr>
          <p:nvPr userDrawn="1"/>
        </p:nvSpPr>
        <p:spPr>
          <a:xfrm>
            <a:off x="664029" y="1017529"/>
            <a:ext cx="4525979" cy="1368544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pPr>
              <a:lnSpc>
                <a:spcPct val="100000"/>
              </a:lnSpc>
            </a:pPr>
            <a:r>
              <a:rPr lang="en-AU" sz="4000" b="1" i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5" name="Shape 39">
            <a:extLst>
              <a:ext uri="{FF2B5EF4-FFF2-40B4-BE49-F238E27FC236}">
                <a16:creationId xmlns:a16="http://schemas.microsoft.com/office/drawing/2014/main" id="{E19C9468-9B76-B244-B839-AE24EBC0A4D6}"/>
              </a:ext>
            </a:extLst>
          </p:cNvPr>
          <p:cNvSpPr txBox="1">
            <a:spLocks/>
          </p:cNvSpPr>
          <p:nvPr userDrawn="1"/>
        </p:nvSpPr>
        <p:spPr>
          <a:xfrm>
            <a:off x="664030" y="2535087"/>
            <a:ext cx="4884482" cy="50985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16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AU"/>
              <a:t>programmed.com.au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56847-D27A-0ED5-4756-ADBAA1CF7301}"/>
              </a:ext>
            </a:extLst>
          </p:cNvPr>
          <p:cNvGrpSpPr/>
          <p:nvPr userDrawn="1"/>
        </p:nvGrpSpPr>
        <p:grpSpPr>
          <a:xfrm>
            <a:off x="0" y="2520320"/>
            <a:ext cx="12194343" cy="3886201"/>
            <a:chOff x="1524000" y="1971675"/>
            <a:chExt cx="12194343" cy="388620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3D6F80-06B0-162D-B6CC-F1B989CD69AE}"/>
                </a:ext>
              </a:extLst>
            </p:cNvPr>
            <p:cNvSpPr/>
            <p:nvPr/>
          </p:nvSpPr>
          <p:spPr>
            <a:xfrm>
              <a:off x="3681561" y="1971675"/>
              <a:ext cx="10036782" cy="3133398"/>
            </a:xfrm>
            <a:custGeom>
              <a:avLst/>
              <a:gdLst>
                <a:gd name="connsiteX0" fmla="*/ 10036782 w 10036782"/>
                <a:gd name="connsiteY0" fmla="*/ 0 h 3133398"/>
                <a:gd name="connsiteX1" fmla="*/ 242213 w 10036782"/>
                <a:gd name="connsiteY1" fmla="*/ 3057826 h 3133398"/>
                <a:gd name="connsiteX2" fmla="*/ 0 w 10036782"/>
                <a:gd name="connsiteY2" fmla="*/ 3133399 h 3133398"/>
                <a:gd name="connsiteX3" fmla="*/ 253644 w 10036782"/>
                <a:gd name="connsiteY3" fmla="*/ 3133399 h 3133398"/>
                <a:gd name="connsiteX4" fmla="*/ 10036782 w 10036782"/>
                <a:gd name="connsiteY4" fmla="*/ 3133399 h 3133398"/>
                <a:gd name="connsiteX5" fmla="*/ 10036782 w 10036782"/>
                <a:gd name="connsiteY5" fmla="*/ 3057826 h 3133398"/>
                <a:gd name="connsiteX6" fmla="*/ 495857 w 10036782"/>
                <a:gd name="connsiteY6" fmla="*/ 3057826 h 3133398"/>
                <a:gd name="connsiteX7" fmla="*/ 10036782 w 10036782"/>
                <a:gd name="connsiteY7" fmla="*/ 79256 h 3133398"/>
                <a:gd name="connsiteX8" fmla="*/ 10036782 w 10036782"/>
                <a:gd name="connsiteY8" fmla="*/ 0 h 31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6782" h="3133398">
                  <a:moveTo>
                    <a:pt x="10036782" y="0"/>
                  </a:moveTo>
                  <a:lnTo>
                    <a:pt x="242213" y="3057826"/>
                  </a:lnTo>
                  <a:lnTo>
                    <a:pt x="0" y="3133399"/>
                  </a:lnTo>
                  <a:lnTo>
                    <a:pt x="253644" y="3133399"/>
                  </a:lnTo>
                  <a:lnTo>
                    <a:pt x="10036782" y="3133399"/>
                  </a:lnTo>
                  <a:lnTo>
                    <a:pt x="10036782" y="3057826"/>
                  </a:lnTo>
                  <a:lnTo>
                    <a:pt x="495857" y="3057826"/>
                  </a:lnTo>
                  <a:lnTo>
                    <a:pt x="10036782" y="79256"/>
                  </a:lnTo>
                  <a:lnTo>
                    <a:pt x="100367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71A707-7FF1-5C3D-0D6D-05127317287C}"/>
                </a:ext>
              </a:extLst>
            </p:cNvPr>
            <p:cNvSpPr/>
            <p:nvPr/>
          </p:nvSpPr>
          <p:spPr>
            <a:xfrm>
              <a:off x="1524000" y="5029501"/>
              <a:ext cx="2653418" cy="828375"/>
            </a:xfrm>
            <a:custGeom>
              <a:avLst/>
              <a:gdLst>
                <a:gd name="connsiteX0" fmla="*/ 2399774 w 2653418"/>
                <a:gd name="connsiteY0" fmla="*/ 0 h 828375"/>
                <a:gd name="connsiteX1" fmla="*/ 0 w 2653418"/>
                <a:gd name="connsiteY1" fmla="*/ 0 h 828375"/>
                <a:gd name="connsiteX2" fmla="*/ 0 w 2653418"/>
                <a:gd name="connsiteY2" fmla="*/ 75572 h 828375"/>
                <a:gd name="connsiteX3" fmla="*/ 2157561 w 2653418"/>
                <a:gd name="connsiteY3" fmla="*/ 75572 h 828375"/>
                <a:gd name="connsiteX4" fmla="*/ 0 w 2653418"/>
                <a:gd name="connsiteY4" fmla="*/ 749120 h 828375"/>
                <a:gd name="connsiteX5" fmla="*/ 0 w 2653418"/>
                <a:gd name="connsiteY5" fmla="*/ 828376 h 828375"/>
                <a:gd name="connsiteX6" fmla="*/ 2411205 w 2653418"/>
                <a:gd name="connsiteY6" fmla="*/ 75572 h 828375"/>
                <a:gd name="connsiteX7" fmla="*/ 2653418 w 2653418"/>
                <a:gd name="connsiteY7" fmla="*/ 0 h 828375"/>
                <a:gd name="connsiteX8" fmla="*/ 2399774 w 2653418"/>
                <a:gd name="connsiteY8" fmla="*/ 0 h 82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3418" h="828375">
                  <a:moveTo>
                    <a:pt x="2399774" y="0"/>
                  </a:moveTo>
                  <a:lnTo>
                    <a:pt x="0" y="0"/>
                  </a:lnTo>
                  <a:lnTo>
                    <a:pt x="0" y="75572"/>
                  </a:lnTo>
                  <a:lnTo>
                    <a:pt x="2157561" y="75572"/>
                  </a:lnTo>
                  <a:lnTo>
                    <a:pt x="0" y="749120"/>
                  </a:lnTo>
                  <a:lnTo>
                    <a:pt x="0" y="828376"/>
                  </a:lnTo>
                  <a:lnTo>
                    <a:pt x="2411205" y="75572"/>
                  </a:lnTo>
                  <a:lnTo>
                    <a:pt x="2653418" y="0"/>
                  </a:lnTo>
                  <a:lnTo>
                    <a:pt x="2399774" y="0"/>
                  </a:lnTo>
                  <a:close/>
                </a:path>
              </a:pathLst>
            </a:custGeom>
            <a:solidFill>
              <a:srgbClr val="84BD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70EF167A-E637-2426-E4B3-CD0EACF33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2285" y="5935109"/>
            <a:ext cx="2786400" cy="6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2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0E6409-BC27-D1C8-EA56-F5750892302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E975D51-C7AA-12E6-6410-347EA7432EA2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16000">
                <a:srgbClr val="1A3955">
                  <a:alpha val="10000"/>
                </a:srgbClr>
              </a:gs>
              <a:gs pos="65000">
                <a:srgbClr val="1A3955">
                  <a:alpha val="49000"/>
                </a:srgbClr>
              </a:gs>
              <a:gs pos="100000">
                <a:srgbClr val="1A3955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2AF0E-78A8-D9C8-4760-77F423B7C0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5" name="Shape 39">
            <a:extLst>
              <a:ext uri="{FF2B5EF4-FFF2-40B4-BE49-F238E27FC236}">
                <a16:creationId xmlns:a16="http://schemas.microsoft.com/office/drawing/2014/main" id="{E19C9468-9B76-B244-B839-AE24EBC0A4D6}"/>
              </a:ext>
            </a:extLst>
          </p:cNvPr>
          <p:cNvSpPr txBox="1">
            <a:spLocks/>
          </p:cNvSpPr>
          <p:nvPr userDrawn="1"/>
        </p:nvSpPr>
        <p:spPr>
          <a:xfrm>
            <a:off x="270105" y="3115782"/>
            <a:ext cx="4884482" cy="50985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16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AU" sz="2500">
                <a:solidFill>
                  <a:srgbClr val="84BD00"/>
                </a:solidFill>
              </a:rPr>
              <a:t>programmed.com.au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5C2F400-7C9D-5DF9-0211-CCBA92BC6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5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3D5FE7-86BE-CBFA-4316-E8472B7129C7}"/>
              </a:ext>
            </a:extLst>
          </p:cNvPr>
          <p:cNvSpPr/>
          <p:nvPr userDrawn="1"/>
        </p:nvSpPr>
        <p:spPr>
          <a:xfrm>
            <a:off x="0" y="0"/>
            <a:ext cx="12192000" cy="56637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7B61E0-C4ED-5DC5-38E8-9F2FF7BFC463}"/>
              </a:ext>
            </a:extLst>
          </p:cNvPr>
          <p:cNvSpPr/>
          <p:nvPr userDrawn="1"/>
        </p:nvSpPr>
        <p:spPr>
          <a:xfrm>
            <a:off x="-2343" y="5663702"/>
            <a:ext cx="2784749" cy="911822"/>
          </a:xfrm>
          <a:custGeom>
            <a:avLst/>
            <a:gdLst>
              <a:gd name="connsiteX0" fmla="*/ 2784749 w 2784749"/>
              <a:gd name="connsiteY0" fmla="*/ 0 h 911822"/>
              <a:gd name="connsiteX1" fmla="*/ 0 w 2784749"/>
              <a:gd name="connsiteY1" fmla="*/ 0 h 911822"/>
              <a:gd name="connsiteX2" fmla="*/ 0 w 2784749"/>
              <a:gd name="connsiteY2" fmla="*/ 911823 h 911822"/>
              <a:gd name="connsiteX3" fmla="*/ 2784749 w 2784749"/>
              <a:gd name="connsiteY3" fmla="*/ 0 h 91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49" h="911822">
                <a:moveTo>
                  <a:pt x="2784749" y="0"/>
                </a:moveTo>
                <a:lnTo>
                  <a:pt x="0" y="0"/>
                </a:lnTo>
                <a:lnTo>
                  <a:pt x="0" y="911823"/>
                </a:lnTo>
                <a:lnTo>
                  <a:pt x="2784749" y="0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52B6DA-CF3F-34D9-905E-774B1A195A86}"/>
              </a:ext>
            </a:extLst>
          </p:cNvPr>
          <p:cNvSpPr/>
          <p:nvPr userDrawn="1"/>
        </p:nvSpPr>
        <p:spPr>
          <a:xfrm>
            <a:off x="2782406" y="2582888"/>
            <a:ext cx="9409594" cy="3080814"/>
          </a:xfrm>
          <a:custGeom>
            <a:avLst/>
            <a:gdLst>
              <a:gd name="connsiteX0" fmla="*/ 9409594 w 9409594"/>
              <a:gd name="connsiteY0" fmla="*/ 3080815 h 3080814"/>
              <a:gd name="connsiteX1" fmla="*/ 9409594 w 9409594"/>
              <a:gd name="connsiteY1" fmla="*/ 0 h 3080814"/>
              <a:gd name="connsiteX2" fmla="*/ 0 w 9409594"/>
              <a:gd name="connsiteY2" fmla="*/ 3080815 h 3080814"/>
              <a:gd name="connsiteX3" fmla="*/ 9409594 w 9409594"/>
              <a:gd name="connsiteY3" fmla="*/ 3080815 h 308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9594" h="3080814">
                <a:moveTo>
                  <a:pt x="9409594" y="3080815"/>
                </a:moveTo>
                <a:lnTo>
                  <a:pt x="9409594" y="0"/>
                </a:lnTo>
                <a:lnTo>
                  <a:pt x="0" y="3080815"/>
                </a:lnTo>
                <a:lnTo>
                  <a:pt x="9409594" y="308081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893E61-60A5-F077-842D-BA74992E59D7}"/>
              </a:ext>
            </a:extLst>
          </p:cNvPr>
          <p:cNvSpPr/>
          <p:nvPr userDrawn="1"/>
        </p:nvSpPr>
        <p:spPr>
          <a:xfrm>
            <a:off x="-2343" y="5663702"/>
            <a:ext cx="12194343" cy="1194298"/>
          </a:xfrm>
          <a:custGeom>
            <a:avLst/>
            <a:gdLst>
              <a:gd name="connsiteX0" fmla="*/ 0 w 12194343"/>
              <a:gd name="connsiteY0" fmla="*/ 911823 h 1194298"/>
              <a:gd name="connsiteX1" fmla="*/ 0 w 12194343"/>
              <a:gd name="connsiteY1" fmla="*/ 1194299 h 1194298"/>
              <a:gd name="connsiteX2" fmla="*/ 12194343 w 12194343"/>
              <a:gd name="connsiteY2" fmla="*/ 1194299 h 1194298"/>
              <a:gd name="connsiteX3" fmla="*/ 12194343 w 12194343"/>
              <a:gd name="connsiteY3" fmla="*/ 0 h 1194298"/>
              <a:gd name="connsiteX4" fmla="*/ 2784749 w 12194343"/>
              <a:gd name="connsiteY4" fmla="*/ 0 h 1194298"/>
              <a:gd name="connsiteX5" fmla="*/ 0 w 12194343"/>
              <a:gd name="connsiteY5" fmla="*/ 911823 h 119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4343" h="1194298">
                <a:moveTo>
                  <a:pt x="0" y="911823"/>
                </a:moveTo>
                <a:lnTo>
                  <a:pt x="0" y="1194299"/>
                </a:lnTo>
                <a:lnTo>
                  <a:pt x="12194343" y="1194299"/>
                </a:lnTo>
                <a:lnTo>
                  <a:pt x="12194343" y="0"/>
                </a:lnTo>
                <a:lnTo>
                  <a:pt x="2784749" y="0"/>
                </a:lnTo>
                <a:lnTo>
                  <a:pt x="0" y="91182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30" name="Shape 39">
            <a:extLst>
              <a:ext uri="{FF2B5EF4-FFF2-40B4-BE49-F238E27FC236}">
                <a16:creationId xmlns:a16="http://schemas.microsoft.com/office/drawing/2014/main" id="{85193D6A-53B9-1A4E-978D-2F74C1496134}"/>
              </a:ext>
            </a:extLst>
          </p:cNvPr>
          <p:cNvSpPr txBox="1">
            <a:spLocks/>
          </p:cNvSpPr>
          <p:nvPr userDrawn="1"/>
        </p:nvSpPr>
        <p:spPr>
          <a:xfrm>
            <a:off x="664029" y="1017529"/>
            <a:ext cx="4525979" cy="1368544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pPr>
              <a:lnSpc>
                <a:spcPct val="100000"/>
              </a:lnSpc>
            </a:pPr>
            <a:r>
              <a:rPr lang="en-AU" sz="4000" b="1" i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5" name="Shape 39">
            <a:extLst>
              <a:ext uri="{FF2B5EF4-FFF2-40B4-BE49-F238E27FC236}">
                <a16:creationId xmlns:a16="http://schemas.microsoft.com/office/drawing/2014/main" id="{E19C9468-9B76-B244-B839-AE24EBC0A4D6}"/>
              </a:ext>
            </a:extLst>
          </p:cNvPr>
          <p:cNvSpPr txBox="1">
            <a:spLocks/>
          </p:cNvSpPr>
          <p:nvPr userDrawn="1"/>
        </p:nvSpPr>
        <p:spPr>
          <a:xfrm>
            <a:off x="664030" y="2535087"/>
            <a:ext cx="4884482" cy="50985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00000"/>
              <a:buNone/>
              <a:defRPr sz="16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AU"/>
              <a:t>programmed.com.au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9A7921-4A10-4159-04A8-7A16DBA45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935" y="5930006"/>
            <a:ext cx="2784750" cy="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34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4DF01-64C3-7D4B-AA90-FBD0232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BDAC3-A473-AA84-B1A6-CADA139F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66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B [with patter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52379A8-B94C-D2C4-CCCF-F0270C9135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6187" y="135000"/>
            <a:ext cx="5941458" cy="658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983" y="3367427"/>
            <a:ext cx="5028975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0B668939-104C-2F8B-295C-73C097F1E1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13" y="2108960"/>
            <a:ext cx="5814032" cy="4614040"/>
          </a:xfrm>
          <a:custGeom>
            <a:avLst/>
            <a:gdLst>
              <a:gd name="connsiteX0" fmla="*/ 4991996 w 5814032"/>
              <a:gd name="connsiteY0" fmla="*/ 4348079 h 4614040"/>
              <a:gd name="connsiteX1" fmla="*/ 5257956 w 5814032"/>
              <a:gd name="connsiteY1" fmla="*/ 4614039 h 4614040"/>
              <a:gd name="connsiteX2" fmla="*/ 4768980 w 5814032"/>
              <a:gd name="connsiteY2" fmla="*/ 4614039 h 4614040"/>
              <a:gd name="connsiteX3" fmla="*/ 5814032 w 5814032"/>
              <a:gd name="connsiteY3" fmla="*/ 4208267 h 4614040"/>
              <a:gd name="connsiteX4" fmla="*/ 5814032 w 5814032"/>
              <a:gd name="connsiteY4" fmla="*/ 4614039 h 4614040"/>
              <a:gd name="connsiteX5" fmla="*/ 5408260 w 5814032"/>
              <a:gd name="connsiteY5" fmla="*/ 4614039 h 4614040"/>
              <a:gd name="connsiteX6" fmla="*/ 2582739 w 5814032"/>
              <a:gd name="connsiteY6" fmla="*/ 3907660 h 4614040"/>
              <a:gd name="connsiteX7" fmla="*/ 3289119 w 5814032"/>
              <a:gd name="connsiteY7" fmla="*/ 4614040 h 4614040"/>
              <a:gd name="connsiteX8" fmla="*/ 1876359 w 5814032"/>
              <a:gd name="connsiteY8" fmla="*/ 4614040 h 4614040"/>
              <a:gd name="connsiteX9" fmla="*/ 1598444 w 5814032"/>
              <a:gd name="connsiteY9" fmla="*/ 3622180 h 4614040"/>
              <a:gd name="connsiteX10" fmla="*/ 2075708 w 5814032"/>
              <a:gd name="connsiteY10" fmla="*/ 4099444 h 4614040"/>
              <a:gd name="connsiteX11" fmla="*/ 1561356 w 5814032"/>
              <a:gd name="connsiteY11" fmla="*/ 4614040 h 4614040"/>
              <a:gd name="connsiteX12" fmla="*/ 0 w 5814032"/>
              <a:gd name="connsiteY12" fmla="*/ 4614040 h 4614040"/>
              <a:gd name="connsiteX13" fmla="*/ 393328 w 5814032"/>
              <a:gd name="connsiteY13" fmla="*/ 4145072 h 4614040"/>
              <a:gd name="connsiteX14" fmla="*/ 734196 w 5814032"/>
              <a:gd name="connsiteY14" fmla="*/ 4486184 h 4614040"/>
              <a:gd name="connsiteX15" fmla="*/ 5310416 w 5814032"/>
              <a:gd name="connsiteY15" fmla="*/ 2938248 h 4614040"/>
              <a:gd name="connsiteX16" fmla="*/ 5814032 w 5814032"/>
              <a:gd name="connsiteY16" fmla="*/ 3441864 h 4614040"/>
              <a:gd name="connsiteX17" fmla="*/ 5814032 w 5814032"/>
              <a:gd name="connsiteY17" fmla="*/ 4042836 h 4614040"/>
              <a:gd name="connsiteX18" fmla="*/ 5663728 w 5814032"/>
              <a:gd name="connsiteY18" fmla="*/ 4222176 h 4614040"/>
              <a:gd name="connsiteX19" fmla="*/ 5322616 w 5814032"/>
              <a:gd name="connsiteY19" fmla="*/ 3881064 h 4614040"/>
              <a:gd name="connsiteX20" fmla="*/ 4589640 w 5814032"/>
              <a:gd name="connsiteY20" fmla="*/ 4614040 h 4614040"/>
              <a:gd name="connsiteX21" fmla="*/ 3634624 w 5814032"/>
              <a:gd name="connsiteY21" fmla="*/ 4614040 h 4614040"/>
              <a:gd name="connsiteX22" fmla="*/ 4326119 w 5814032"/>
              <a:gd name="connsiteY22" fmla="*/ 2720355 h 4614040"/>
              <a:gd name="connsiteX23" fmla="*/ 4803627 w 5814032"/>
              <a:gd name="connsiteY23" fmla="*/ 3197863 h 4614040"/>
              <a:gd name="connsiteX24" fmla="*/ 3474315 w 5814032"/>
              <a:gd name="connsiteY24" fmla="*/ 4527175 h 4614040"/>
              <a:gd name="connsiteX25" fmla="*/ 2696687 w 5814032"/>
              <a:gd name="connsiteY25" fmla="*/ 3749547 h 4614040"/>
              <a:gd name="connsiteX26" fmla="*/ 3121003 w 5814032"/>
              <a:gd name="connsiteY26" fmla="*/ 3243491 h 4614040"/>
              <a:gd name="connsiteX27" fmla="*/ 3462115 w 5814032"/>
              <a:gd name="connsiteY27" fmla="*/ 3584603 h 4614040"/>
              <a:gd name="connsiteX28" fmla="*/ 5814031 w 5814032"/>
              <a:gd name="connsiteY28" fmla="*/ 2292867 h 4614040"/>
              <a:gd name="connsiteX29" fmla="*/ 5814031 w 5814032"/>
              <a:gd name="connsiteY29" fmla="*/ 3147355 h 4614040"/>
              <a:gd name="connsiteX30" fmla="*/ 5424363 w 5814032"/>
              <a:gd name="connsiteY30" fmla="*/ 2757687 h 4614040"/>
              <a:gd name="connsiteX31" fmla="*/ 3439424 w 5814032"/>
              <a:gd name="connsiteY31" fmla="*/ 1833660 h 4614040"/>
              <a:gd name="connsiteX32" fmla="*/ 4217052 w 5814032"/>
              <a:gd name="connsiteY32" fmla="*/ 2611288 h 4614040"/>
              <a:gd name="connsiteX33" fmla="*/ 3792736 w 5814032"/>
              <a:gd name="connsiteY33" fmla="*/ 3117588 h 4614040"/>
              <a:gd name="connsiteX34" fmla="*/ 3451624 w 5814032"/>
              <a:gd name="connsiteY34" fmla="*/ 2776476 h 4614040"/>
              <a:gd name="connsiteX35" fmla="*/ 2188680 w 5814032"/>
              <a:gd name="connsiteY35" fmla="*/ 4039420 h 4614040"/>
              <a:gd name="connsiteX36" fmla="*/ 1711172 w 5814032"/>
              <a:gd name="connsiteY36" fmla="*/ 3561912 h 4614040"/>
              <a:gd name="connsiteX37" fmla="*/ 5814031 w 5814032"/>
              <a:gd name="connsiteY37" fmla="*/ 1194867 h 4614040"/>
              <a:gd name="connsiteX38" fmla="*/ 5814031 w 5814032"/>
              <a:gd name="connsiteY38" fmla="*/ 2149883 h 4614040"/>
              <a:gd name="connsiteX39" fmla="*/ 4916355 w 5814032"/>
              <a:gd name="connsiteY39" fmla="*/ 3047315 h 4614040"/>
              <a:gd name="connsiteX40" fmla="*/ 4438847 w 5814032"/>
              <a:gd name="connsiteY40" fmla="*/ 2569807 h 4614040"/>
              <a:gd name="connsiteX41" fmla="*/ 5182804 w 5814032"/>
              <a:gd name="connsiteY41" fmla="*/ 623908 h 4614040"/>
              <a:gd name="connsiteX42" fmla="*/ 5660312 w 5814032"/>
              <a:gd name="connsiteY42" fmla="*/ 1101172 h 4614040"/>
              <a:gd name="connsiteX43" fmla="*/ 4330756 w 5814032"/>
              <a:gd name="connsiteY43" fmla="*/ 2430728 h 4614040"/>
              <a:gd name="connsiteX44" fmla="*/ 3553128 w 5814032"/>
              <a:gd name="connsiteY44" fmla="*/ 1653100 h 4614040"/>
              <a:gd name="connsiteX45" fmla="*/ 3977688 w 5814032"/>
              <a:gd name="connsiteY45" fmla="*/ 1146800 h 4614040"/>
              <a:gd name="connsiteX46" fmla="*/ 4318800 w 5814032"/>
              <a:gd name="connsiteY46" fmla="*/ 1487912 h 4614040"/>
              <a:gd name="connsiteX47" fmla="*/ 5814032 w 5814032"/>
              <a:gd name="connsiteY47" fmla="*/ 0 h 4614040"/>
              <a:gd name="connsiteX48" fmla="*/ 5814032 w 5814032"/>
              <a:gd name="connsiteY48" fmla="*/ 946720 h 4614040"/>
              <a:gd name="connsiteX49" fmla="*/ 5340672 w 5814032"/>
              <a:gd name="connsiteY49" fmla="*/ 473360 h 461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14032" h="4614040">
                <a:moveTo>
                  <a:pt x="4991996" y="4348079"/>
                </a:moveTo>
                <a:lnTo>
                  <a:pt x="5257956" y="4614039"/>
                </a:lnTo>
                <a:lnTo>
                  <a:pt x="4768980" y="4614039"/>
                </a:lnTo>
                <a:close/>
                <a:moveTo>
                  <a:pt x="5814032" y="4208267"/>
                </a:moveTo>
                <a:lnTo>
                  <a:pt x="5814032" y="4614039"/>
                </a:lnTo>
                <a:lnTo>
                  <a:pt x="5408260" y="4614039"/>
                </a:lnTo>
                <a:close/>
                <a:moveTo>
                  <a:pt x="2582739" y="3907660"/>
                </a:moveTo>
                <a:lnTo>
                  <a:pt x="3289119" y="4614040"/>
                </a:lnTo>
                <a:lnTo>
                  <a:pt x="1876359" y="4614040"/>
                </a:lnTo>
                <a:close/>
                <a:moveTo>
                  <a:pt x="1598444" y="3622180"/>
                </a:moveTo>
                <a:lnTo>
                  <a:pt x="2075708" y="4099444"/>
                </a:lnTo>
                <a:lnTo>
                  <a:pt x="1561356" y="4614040"/>
                </a:lnTo>
                <a:lnTo>
                  <a:pt x="0" y="4614040"/>
                </a:lnTo>
                <a:lnTo>
                  <a:pt x="393328" y="4145072"/>
                </a:lnTo>
                <a:lnTo>
                  <a:pt x="734196" y="4486184"/>
                </a:lnTo>
                <a:close/>
                <a:moveTo>
                  <a:pt x="5310416" y="2938248"/>
                </a:moveTo>
                <a:lnTo>
                  <a:pt x="5814032" y="3441864"/>
                </a:lnTo>
                <a:lnTo>
                  <a:pt x="5814032" y="4042836"/>
                </a:lnTo>
                <a:lnTo>
                  <a:pt x="5663728" y="4222176"/>
                </a:lnTo>
                <a:lnTo>
                  <a:pt x="5322616" y="3881064"/>
                </a:lnTo>
                <a:lnTo>
                  <a:pt x="4589640" y="4614040"/>
                </a:lnTo>
                <a:lnTo>
                  <a:pt x="3634624" y="4614040"/>
                </a:lnTo>
                <a:close/>
                <a:moveTo>
                  <a:pt x="4326119" y="2720355"/>
                </a:moveTo>
                <a:lnTo>
                  <a:pt x="4803627" y="3197863"/>
                </a:lnTo>
                <a:lnTo>
                  <a:pt x="3474315" y="4527175"/>
                </a:lnTo>
                <a:lnTo>
                  <a:pt x="2696687" y="3749547"/>
                </a:lnTo>
                <a:lnTo>
                  <a:pt x="3121003" y="3243491"/>
                </a:lnTo>
                <a:lnTo>
                  <a:pt x="3462115" y="3584603"/>
                </a:lnTo>
                <a:close/>
                <a:moveTo>
                  <a:pt x="5814031" y="2292867"/>
                </a:moveTo>
                <a:lnTo>
                  <a:pt x="5814031" y="3147355"/>
                </a:lnTo>
                <a:lnTo>
                  <a:pt x="5424363" y="2757687"/>
                </a:lnTo>
                <a:close/>
                <a:moveTo>
                  <a:pt x="3439424" y="1833660"/>
                </a:moveTo>
                <a:lnTo>
                  <a:pt x="4217052" y="2611288"/>
                </a:lnTo>
                <a:lnTo>
                  <a:pt x="3792736" y="3117588"/>
                </a:lnTo>
                <a:lnTo>
                  <a:pt x="3451624" y="2776476"/>
                </a:lnTo>
                <a:lnTo>
                  <a:pt x="2188680" y="4039420"/>
                </a:lnTo>
                <a:lnTo>
                  <a:pt x="1711172" y="3561912"/>
                </a:lnTo>
                <a:close/>
                <a:moveTo>
                  <a:pt x="5814031" y="1194867"/>
                </a:moveTo>
                <a:lnTo>
                  <a:pt x="5814031" y="2149883"/>
                </a:lnTo>
                <a:lnTo>
                  <a:pt x="4916355" y="3047315"/>
                </a:lnTo>
                <a:lnTo>
                  <a:pt x="4438847" y="2569807"/>
                </a:lnTo>
                <a:close/>
                <a:moveTo>
                  <a:pt x="5182804" y="623908"/>
                </a:moveTo>
                <a:lnTo>
                  <a:pt x="5660312" y="1101172"/>
                </a:lnTo>
                <a:lnTo>
                  <a:pt x="4330756" y="2430728"/>
                </a:lnTo>
                <a:lnTo>
                  <a:pt x="3553128" y="1653100"/>
                </a:lnTo>
                <a:lnTo>
                  <a:pt x="3977688" y="1146800"/>
                </a:lnTo>
                <a:lnTo>
                  <a:pt x="4318800" y="1487912"/>
                </a:lnTo>
                <a:close/>
                <a:moveTo>
                  <a:pt x="5814032" y="0"/>
                </a:moveTo>
                <a:lnTo>
                  <a:pt x="5814032" y="946720"/>
                </a:lnTo>
                <a:lnTo>
                  <a:pt x="5340672" y="473360"/>
                </a:lnTo>
                <a:close/>
              </a:path>
            </a:pathLst>
          </a:custGeom>
          <a:gradFill>
            <a:gsLst>
              <a:gs pos="51000">
                <a:schemeClr val="bg1">
                  <a:alpha val="0"/>
                </a:schemeClr>
              </a:gs>
              <a:gs pos="77000">
                <a:schemeClr val="bg1">
                  <a:alpha val="40000"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  <a:lvl2pPr marL="0" indent="0">
              <a:buNone/>
              <a:defRPr sz="100">
                <a:noFill/>
              </a:defRPr>
            </a:lvl2pPr>
            <a:lvl3pPr marL="0" indent="0">
              <a:buNone/>
              <a:defRPr sz="1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1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100">
                <a:noFill/>
              </a:defRPr>
            </a:lvl5pPr>
            <a:lvl6pPr marL="0" indent="0">
              <a:buFont typeface="Arial" panose="020B0604020202020204" pitchFamily="34" charset="0"/>
              <a:buNone/>
              <a:defRPr sz="100">
                <a:noFill/>
              </a:defRPr>
            </a:lvl6pPr>
            <a:lvl7pPr marL="0" indent="0">
              <a:buFont typeface="Arial" panose="020B0604020202020204" pitchFamily="34" charset="0"/>
              <a:buNone/>
              <a:defRPr sz="100">
                <a:noFill/>
              </a:defRPr>
            </a:lvl7pPr>
            <a:lvl8pPr marL="0" indent="0">
              <a:buFont typeface="Arial" panose="020B0604020202020204" pitchFamily="34" charset="0"/>
              <a:buNone/>
              <a:defRPr sz="100">
                <a:noFill/>
              </a:defRPr>
            </a:lvl8pPr>
            <a:lvl9pPr marL="0" indent="0">
              <a:buFont typeface="Arial" panose="020B0604020202020204" pitchFamily="34" charset="0"/>
              <a:buNone/>
              <a:defRPr sz="1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EE088A-88C7-E4C6-4696-91DD13985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85BCC7-4AF7-4BE6-1855-3830F41F4B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52379A8-B94C-D2C4-CCCF-F0270C91353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6187" y="135000"/>
            <a:ext cx="5941458" cy="658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 anchor="t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65984" y="552679"/>
            <a:ext cx="5028976" cy="2387600"/>
          </a:xfrm>
          <a:prstGeom prst="rect">
            <a:avLst/>
          </a:prstGeom>
        </p:spPr>
        <p:txBody>
          <a:bodyPr anchor="b"/>
          <a:lstStyle>
            <a:lvl1pPr algn="l">
              <a:defRPr sz="5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983" y="3367427"/>
            <a:ext cx="5028975" cy="5502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 i="0">
                <a:solidFill>
                  <a:srgbClr val="84B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C6680FA-2269-ACE1-5F16-A87E88B2B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4E6B2D1-6C17-041D-852E-3BBAC92DF08B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EED96D8-9C0F-4F3E-0E56-1D1AC7659372}"/>
              </a:ext>
            </a:extLst>
          </p:cNvPr>
          <p:cNvSpPr/>
          <p:nvPr/>
        </p:nvSpPr>
        <p:spPr>
          <a:xfrm>
            <a:off x="2897123" y="0"/>
            <a:ext cx="9296019" cy="6081395"/>
          </a:xfrm>
          <a:custGeom>
            <a:avLst/>
            <a:gdLst>
              <a:gd name="connsiteX0" fmla="*/ 9296019 w 9296019"/>
              <a:gd name="connsiteY0" fmla="*/ 5130165 h 6081395"/>
              <a:gd name="connsiteX1" fmla="*/ 9296019 w 9296019"/>
              <a:gd name="connsiteY1" fmla="*/ 0 h 6081395"/>
              <a:gd name="connsiteX2" fmla="*/ 7553071 w 9296019"/>
              <a:gd name="connsiteY2" fmla="*/ 0 h 6081395"/>
              <a:gd name="connsiteX3" fmla="*/ 0 w 9296019"/>
              <a:gd name="connsiteY3" fmla="*/ 6081395 h 6081395"/>
              <a:gd name="connsiteX4" fmla="*/ 9296019 w 9296019"/>
              <a:gd name="connsiteY4" fmla="*/ 5130165 h 60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019" h="6081395">
                <a:moveTo>
                  <a:pt x="9296019" y="5130165"/>
                </a:moveTo>
                <a:lnTo>
                  <a:pt x="9296019" y="0"/>
                </a:lnTo>
                <a:lnTo>
                  <a:pt x="7553071" y="0"/>
                </a:lnTo>
                <a:lnTo>
                  <a:pt x="0" y="6081395"/>
                </a:lnTo>
                <a:lnTo>
                  <a:pt x="9296019" y="51301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5E2035-B170-E850-8047-620C9831D5B1}"/>
              </a:ext>
            </a:extLst>
          </p:cNvPr>
          <p:cNvSpPr/>
          <p:nvPr/>
        </p:nvSpPr>
        <p:spPr>
          <a:xfrm>
            <a:off x="0" y="6081395"/>
            <a:ext cx="2897123" cy="776604"/>
          </a:xfrm>
          <a:custGeom>
            <a:avLst/>
            <a:gdLst>
              <a:gd name="connsiteX0" fmla="*/ 1932686 w 2897123"/>
              <a:gd name="connsiteY0" fmla="*/ 776605 h 776604"/>
              <a:gd name="connsiteX1" fmla="*/ 2897124 w 2897123"/>
              <a:gd name="connsiteY1" fmla="*/ 0 h 776604"/>
              <a:gd name="connsiteX2" fmla="*/ 0 w 2897123"/>
              <a:gd name="connsiteY2" fmla="*/ 296545 h 776604"/>
              <a:gd name="connsiteX3" fmla="*/ 0 w 2897123"/>
              <a:gd name="connsiteY3" fmla="*/ 776605 h 776604"/>
              <a:gd name="connsiteX4" fmla="*/ 1932686 w 2897123"/>
              <a:gd name="connsiteY4" fmla="*/ 776605 h 77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7123" h="776604">
                <a:moveTo>
                  <a:pt x="1932686" y="776605"/>
                </a:moveTo>
                <a:lnTo>
                  <a:pt x="2897124" y="0"/>
                </a:lnTo>
                <a:lnTo>
                  <a:pt x="0" y="296545"/>
                </a:lnTo>
                <a:lnTo>
                  <a:pt x="0" y="776605"/>
                </a:lnTo>
                <a:lnTo>
                  <a:pt x="1932686" y="776605"/>
                </a:lnTo>
                <a:close/>
              </a:path>
            </a:pathLst>
          </a:custGeom>
          <a:solidFill>
            <a:srgbClr val="84BD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AC96B0-7866-06B9-D540-B8D4E2150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0450195" cy="6377940"/>
          </a:xfrm>
          <a:custGeom>
            <a:avLst/>
            <a:gdLst>
              <a:gd name="connsiteX0" fmla="*/ 0 w 10450195"/>
              <a:gd name="connsiteY0" fmla="*/ 0 h 6377940"/>
              <a:gd name="connsiteX1" fmla="*/ 10450195 w 10450195"/>
              <a:gd name="connsiteY1" fmla="*/ 0 h 6377940"/>
              <a:gd name="connsiteX2" fmla="*/ 2897124 w 10450195"/>
              <a:gd name="connsiteY2" fmla="*/ 6081395 h 6377940"/>
              <a:gd name="connsiteX3" fmla="*/ 0 w 10450195"/>
              <a:gd name="connsiteY3" fmla="*/ 6377940 h 63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0195" h="6377940">
                <a:moveTo>
                  <a:pt x="0" y="0"/>
                </a:moveTo>
                <a:lnTo>
                  <a:pt x="10450195" y="0"/>
                </a:lnTo>
                <a:lnTo>
                  <a:pt x="2897124" y="6081395"/>
                </a:lnTo>
                <a:lnTo>
                  <a:pt x="0" y="63779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12000" tIns="360000" rIns="7200000" bIns="360000" anchor="b" anchorCtr="0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5BEBA-38B0-4245-BEB5-0BCC68D3F8E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023100" y="2705099"/>
            <a:ext cx="4764577" cy="157826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FB212-D995-F344-876D-B838A19BB42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023100" y="4453563"/>
            <a:ext cx="4764577" cy="55029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E798760-ACD1-6751-0318-A7B743606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3935" y="5930006"/>
            <a:ext cx="2784750" cy="6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Orang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9F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FFB238"/>
              </a:gs>
              <a:gs pos="21000">
                <a:srgbClr val="FFB238"/>
              </a:gs>
              <a:gs pos="47000">
                <a:srgbClr val="FF9F06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736FA-C42C-B029-9EA4-6F3F8A914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4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[Tea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D465F-8353-569F-3821-850F38BF5A4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009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B6D94A-4EA9-F7D4-BD30-6D293214DC93}"/>
              </a:ext>
            </a:extLst>
          </p:cNvPr>
          <p:cNvSpPr/>
          <p:nvPr userDrawn="1"/>
        </p:nvSpPr>
        <p:spPr>
          <a:xfrm>
            <a:off x="5778501" y="135743"/>
            <a:ext cx="6279144" cy="6586515"/>
          </a:xfrm>
          <a:custGeom>
            <a:avLst/>
            <a:gdLst>
              <a:gd name="connsiteX0" fmla="*/ 2130837 w 2451735"/>
              <a:gd name="connsiteY0" fmla="*/ 2467927 h 2571750"/>
              <a:gd name="connsiteX1" fmla="*/ 2234660 w 2451735"/>
              <a:gd name="connsiteY1" fmla="*/ 2571750 h 2571750"/>
              <a:gd name="connsiteX2" fmla="*/ 2043779 w 2451735"/>
              <a:gd name="connsiteY2" fmla="*/ 2571750 h 2571750"/>
              <a:gd name="connsiteX3" fmla="*/ 2451735 w 2451735"/>
              <a:gd name="connsiteY3" fmla="*/ 2413349 h 2571750"/>
              <a:gd name="connsiteX4" fmla="*/ 2451735 w 2451735"/>
              <a:gd name="connsiteY4" fmla="*/ 2571750 h 2571750"/>
              <a:gd name="connsiteX5" fmla="*/ 2293334 w 2451735"/>
              <a:gd name="connsiteY5" fmla="*/ 2571750 h 2571750"/>
              <a:gd name="connsiteX6" fmla="*/ 1190339 w 2451735"/>
              <a:gd name="connsiteY6" fmla="*/ 2296001 h 2571750"/>
              <a:gd name="connsiteX7" fmla="*/ 1466088 w 2451735"/>
              <a:gd name="connsiteY7" fmla="*/ 2571750 h 2571750"/>
              <a:gd name="connsiteX8" fmla="*/ 914590 w 2451735"/>
              <a:gd name="connsiteY8" fmla="*/ 2571750 h 2571750"/>
              <a:gd name="connsiteX9" fmla="*/ 806101 w 2451735"/>
              <a:gd name="connsiteY9" fmla="*/ 2184558 h 2571750"/>
              <a:gd name="connsiteX10" fmla="*/ 992410 w 2451735"/>
              <a:gd name="connsiteY10" fmla="*/ 2370867 h 2571750"/>
              <a:gd name="connsiteX11" fmla="*/ 791623 w 2451735"/>
              <a:gd name="connsiteY11" fmla="*/ 2571749 h 2571750"/>
              <a:gd name="connsiteX12" fmla="*/ 182118 w 2451735"/>
              <a:gd name="connsiteY12" fmla="*/ 2571749 h 2571750"/>
              <a:gd name="connsiteX13" fmla="*/ 335661 w 2451735"/>
              <a:gd name="connsiteY13" fmla="*/ 2388679 h 2571750"/>
              <a:gd name="connsiteX14" fmla="*/ 468725 w 2451735"/>
              <a:gd name="connsiteY14" fmla="*/ 2521838 h 2571750"/>
              <a:gd name="connsiteX15" fmla="*/ 2255139 w 2451735"/>
              <a:gd name="connsiteY15" fmla="*/ 1917573 h 2571750"/>
              <a:gd name="connsiteX16" fmla="*/ 2451735 w 2451735"/>
              <a:gd name="connsiteY16" fmla="*/ 2114169 h 2571750"/>
              <a:gd name="connsiteX17" fmla="*/ 2451735 w 2451735"/>
              <a:gd name="connsiteY17" fmla="*/ 2348770 h 2571750"/>
              <a:gd name="connsiteX18" fmla="*/ 2393061 w 2451735"/>
              <a:gd name="connsiteY18" fmla="*/ 2418778 h 2571750"/>
              <a:gd name="connsiteX19" fmla="*/ 2259901 w 2451735"/>
              <a:gd name="connsiteY19" fmla="*/ 2285619 h 2571750"/>
              <a:gd name="connsiteX20" fmla="*/ 1973771 w 2451735"/>
              <a:gd name="connsiteY20" fmla="*/ 2571750 h 2571750"/>
              <a:gd name="connsiteX21" fmla="*/ 1600962 w 2451735"/>
              <a:gd name="connsiteY21" fmla="*/ 2571750 h 2571750"/>
              <a:gd name="connsiteX22" fmla="*/ 459962 w 2451735"/>
              <a:gd name="connsiteY22" fmla="*/ 1838420 h 2571750"/>
              <a:gd name="connsiteX23" fmla="*/ 763524 w 2451735"/>
              <a:gd name="connsiteY23" fmla="*/ 2141982 h 2571750"/>
              <a:gd name="connsiteX24" fmla="*/ 597789 w 2451735"/>
              <a:gd name="connsiteY24" fmla="*/ 2339530 h 2571750"/>
              <a:gd name="connsiteX25" fmla="*/ 464630 w 2451735"/>
              <a:gd name="connsiteY25" fmla="*/ 2206466 h 2571750"/>
              <a:gd name="connsiteX26" fmla="*/ 99346 w 2451735"/>
              <a:gd name="connsiteY26" fmla="*/ 2571750 h 2571750"/>
              <a:gd name="connsiteX27" fmla="*/ 0 w 2451735"/>
              <a:gd name="connsiteY27" fmla="*/ 2571750 h 2571750"/>
              <a:gd name="connsiteX28" fmla="*/ 0 w 2451735"/>
              <a:gd name="connsiteY28" fmla="*/ 2298287 h 2571750"/>
              <a:gd name="connsiteX29" fmla="*/ 1870900 w 2451735"/>
              <a:gd name="connsiteY29" fmla="*/ 1832514 h 2571750"/>
              <a:gd name="connsiteX30" fmla="*/ 2057304 w 2451735"/>
              <a:gd name="connsiteY30" fmla="*/ 2018918 h 2571750"/>
              <a:gd name="connsiteX31" fmla="*/ 1538382 w 2451735"/>
              <a:gd name="connsiteY31" fmla="*/ 2537840 h 2571750"/>
              <a:gd name="connsiteX32" fmla="*/ 1234820 w 2451735"/>
              <a:gd name="connsiteY32" fmla="*/ 2234279 h 2571750"/>
              <a:gd name="connsiteX33" fmla="*/ 1400460 w 2451735"/>
              <a:gd name="connsiteY33" fmla="*/ 2036730 h 2571750"/>
              <a:gd name="connsiteX34" fmla="*/ 1533619 w 2451735"/>
              <a:gd name="connsiteY34" fmla="*/ 2169889 h 2571750"/>
              <a:gd name="connsiteX35" fmla="*/ 75629 w 2451735"/>
              <a:gd name="connsiteY35" fmla="*/ 1753362 h 2571750"/>
              <a:gd name="connsiteX36" fmla="*/ 262033 w 2451735"/>
              <a:gd name="connsiteY36" fmla="*/ 1939671 h 2571750"/>
              <a:gd name="connsiteX37" fmla="*/ 0 w 2451735"/>
              <a:gd name="connsiteY37" fmla="*/ 2201704 h 2571750"/>
              <a:gd name="connsiteX38" fmla="*/ 0 w 2451735"/>
              <a:gd name="connsiteY38" fmla="*/ 1828991 h 2571750"/>
              <a:gd name="connsiteX39" fmla="*/ 0 w 2451735"/>
              <a:gd name="connsiteY39" fmla="*/ 1677638 h 2571750"/>
              <a:gd name="connsiteX40" fmla="*/ 33052 w 2451735"/>
              <a:gd name="connsiteY40" fmla="*/ 1710785 h 2571750"/>
              <a:gd name="connsiteX41" fmla="*/ 0 w 2451735"/>
              <a:gd name="connsiteY41" fmla="*/ 1750218 h 2571750"/>
              <a:gd name="connsiteX42" fmla="*/ 2451734 w 2451735"/>
              <a:gd name="connsiteY42" fmla="*/ 1665636 h 2571750"/>
              <a:gd name="connsiteX43" fmla="*/ 2451734 w 2451735"/>
              <a:gd name="connsiteY43" fmla="*/ 1999202 h 2571750"/>
              <a:gd name="connsiteX44" fmla="*/ 2299620 w 2451735"/>
              <a:gd name="connsiteY44" fmla="*/ 1847087 h 2571750"/>
              <a:gd name="connsiteX45" fmla="*/ 1524762 w 2451735"/>
              <a:gd name="connsiteY45" fmla="*/ 1486376 h 2571750"/>
              <a:gd name="connsiteX46" fmla="*/ 1828324 w 2451735"/>
              <a:gd name="connsiteY46" fmla="*/ 1789938 h 2571750"/>
              <a:gd name="connsiteX47" fmla="*/ 1662684 w 2451735"/>
              <a:gd name="connsiteY47" fmla="*/ 1987581 h 2571750"/>
              <a:gd name="connsiteX48" fmla="*/ 1529524 w 2451735"/>
              <a:gd name="connsiteY48" fmla="*/ 1854422 h 2571750"/>
              <a:gd name="connsiteX49" fmla="*/ 1036510 w 2451735"/>
              <a:gd name="connsiteY49" fmla="*/ 2347436 h 2571750"/>
              <a:gd name="connsiteX50" fmla="*/ 850106 w 2451735"/>
              <a:gd name="connsiteY50" fmla="*/ 2161032 h 2571750"/>
              <a:gd name="connsiteX51" fmla="*/ 1140523 w 2451735"/>
              <a:gd name="connsiteY51" fmla="*/ 1374933 h 2571750"/>
              <a:gd name="connsiteX52" fmla="*/ 1326832 w 2451735"/>
              <a:gd name="connsiteY52" fmla="*/ 1561337 h 2571750"/>
              <a:gd name="connsiteX53" fmla="*/ 807910 w 2451735"/>
              <a:gd name="connsiteY53" fmla="*/ 2080259 h 2571750"/>
              <a:gd name="connsiteX54" fmla="*/ 504348 w 2451735"/>
              <a:gd name="connsiteY54" fmla="*/ 1776602 h 2571750"/>
              <a:gd name="connsiteX55" fmla="*/ 669988 w 2451735"/>
              <a:gd name="connsiteY55" fmla="*/ 1579054 h 2571750"/>
              <a:gd name="connsiteX56" fmla="*/ 803147 w 2451735"/>
              <a:gd name="connsiteY56" fmla="*/ 1712213 h 2571750"/>
              <a:gd name="connsiteX57" fmla="*/ 2451734 w 2451735"/>
              <a:gd name="connsiteY57" fmla="*/ 1237011 h 2571750"/>
              <a:gd name="connsiteX58" fmla="*/ 2451734 w 2451735"/>
              <a:gd name="connsiteY58" fmla="*/ 1609820 h 2571750"/>
              <a:gd name="connsiteX59" fmla="*/ 2101309 w 2451735"/>
              <a:gd name="connsiteY59" fmla="*/ 1960149 h 2571750"/>
              <a:gd name="connsiteX60" fmla="*/ 1914905 w 2451735"/>
              <a:gd name="connsiteY60" fmla="*/ 1773745 h 2571750"/>
              <a:gd name="connsiteX61" fmla="*/ 794290 w 2451735"/>
              <a:gd name="connsiteY61" fmla="*/ 1028795 h 2571750"/>
              <a:gd name="connsiteX62" fmla="*/ 1097947 w 2451735"/>
              <a:gd name="connsiteY62" fmla="*/ 1332357 h 2571750"/>
              <a:gd name="connsiteX63" fmla="*/ 932212 w 2451735"/>
              <a:gd name="connsiteY63" fmla="*/ 1529905 h 2571750"/>
              <a:gd name="connsiteX64" fmla="*/ 799052 w 2451735"/>
              <a:gd name="connsiteY64" fmla="*/ 1396841 h 2571750"/>
              <a:gd name="connsiteX65" fmla="*/ 306133 w 2451735"/>
              <a:gd name="connsiteY65" fmla="*/ 1889760 h 2571750"/>
              <a:gd name="connsiteX66" fmla="*/ 119729 w 2451735"/>
              <a:gd name="connsiteY66" fmla="*/ 1703356 h 2571750"/>
              <a:gd name="connsiteX67" fmla="*/ 2205323 w 2451735"/>
              <a:gd name="connsiteY67" fmla="*/ 1014126 h 2571750"/>
              <a:gd name="connsiteX68" fmla="*/ 2391727 w 2451735"/>
              <a:gd name="connsiteY68" fmla="*/ 1200435 h 2571750"/>
              <a:gd name="connsiteX69" fmla="*/ 1872710 w 2451735"/>
              <a:gd name="connsiteY69" fmla="*/ 1719452 h 2571750"/>
              <a:gd name="connsiteX70" fmla="*/ 1569148 w 2451735"/>
              <a:gd name="connsiteY70" fmla="*/ 1415890 h 2571750"/>
              <a:gd name="connsiteX71" fmla="*/ 1734883 w 2451735"/>
              <a:gd name="connsiteY71" fmla="*/ 1218247 h 2571750"/>
              <a:gd name="connsiteX72" fmla="*/ 1868042 w 2451735"/>
              <a:gd name="connsiteY72" fmla="*/ 1351406 h 2571750"/>
              <a:gd name="connsiteX73" fmla="*/ 410051 w 2451735"/>
              <a:gd name="connsiteY73" fmla="*/ 943737 h 2571750"/>
              <a:gd name="connsiteX74" fmla="*/ 596456 w 2451735"/>
              <a:gd name="connsiteY74" fmla="*/ 1130046 h 2571750"/>
              <a:gd name="connsiteX75" fmla="*/ 77534 w 2451735"/>
              <a:gd name="connsiteY75" fmla="*/ 1648968 h 2571750"/>
              <a:gd name="connsiteX76" fmla="*/ 0 w 2451735"/>
              <a:gd name="connsiteY76" fmla="*/ 1571530 h 2571750"/>
              <a:gd name="connsiteX77" fmla="*/ 0 w 2451735"/>
              <a:gd name="connsiteY77" fmla="*/ 1208246 h 2571750"/>
              <a:gd name="connsiteX78" fmla="*/ 72771 w 2451735"/>
              <a:gd name="connsiteY78" fmla="*/ 1281017 h 2571750"/>
              <a:gd name="connsiteX79" fmla="*/ 2451735 w 2451735"/>
              <a:gd name="connsiteY79" fmla="*/ 770572 h 2571750"/>
              <a:gd name="connsiteX80" fmla="*/ 2451735 w 2451735"/>
              <a:gd name="connsiteY80" fmla="*/ 1140142 h 2571750"/>
              <a:gd name="connsiteX81" fmla="*/ 2266950 w 2451735"/>
              <a:gd name="connsiteY81" fmla="*/ 955357 h 2571750"/>
              <a:gd name="connsiteX82" fmla="*/ 1859185 w 2451735"/>
              <a:gd name="connsiteY82" fmla="*/ 667988 h 2571750"/>
              <a:gd name="connsiteX83" fmla="*/ 2162747 w 2451735"/>
              <a:gd name="connsiteY83" fmla="*/ 971550 h 2571750"/>
              <a:gd name="connsiteX84" fmla="*/ 1997012 w 2451735"/>
              <a:gd name="connsiteY84" fmla="*/ 1169098 h 2571750"/>
              <a:gd name="connsiteX85" fmla="*/ 1863947 w 2451735"/>
              <a:gd name="connsiteY85" fmla="*/ 1036034 h 2571750"/>
              <a:gd name="connsiteX86" fmla="*/ 1370933 w 2451735"/>
              <a:gd name="connsiteY86" fmla="*/ 1528953 h 2571750"/>
              <a:gd name="connsiteX87" fmla="*/ 1184529 w 2451735"/>
              <a:gd name="connsiteY87" fmla="*/ 1342549 h 2571750"/>
              <a:gd name="connsiteX88" fmla="*/ 63913 w 2451735"/>
              <a:gd name="connsiteY88" fmla="*/ 597503 h 2571750"/>
              <a:gd name="connsiteX89" fmla="*/ 367475 w 2451735"/>
              <a:gd name="connsiteY89" fmla="*/ 901065 h 2571750"/>
              <a:gd name="connsiteX90" fmla="*/ 201835 w 2451735"/>
              <a:gd name="connsiteY90" fmla="*/ 1098709 h 2571750"/>
              <a:gd name="connsiteX91" fmla="*/ 68675 w 2451735"/>
              <a:gd name="connsiteY91" fmla="*/ 965549 h 2571750"/>
              <a:gd name="connsiteX92" fmla="*/ 0 w 2451735"/>
              <a:gd name="connsiteY92" fmla="*/ 1034224 h 2571750"/>
              <a:gd name="connsiteX93" fmla="*/ 0 w 2451735"/>
              <a:gd name="connsiteY93" fmla="*/ 661416 h 2571750"/>
              <a:gd name="connsiteX94" fmla="*/ 1474946 w 2451735"/>
              <a:gd name="connsiteY94" fmla="*/ 556450 h 2571750"/>
              <a:gd name="connsiteX95" fmla="*/ 1661255 w 2451735"/>
              <a:gd name="connsiteY95" fmla="*/ 742854 h 2571750"/>
              <a:gd name="connsiteX96" fmla="*/ 1142333 w 2451735"/>
              <a:gd name="connsiteY96" fmla="*/ 1261776 h 2571750"/>
              <a:gd name="connsiteX97" fmla="*/ 838771 w 2451735"/>
              <a:gd name="connsiteY97" fmla="*/ 958215 h 2571750"/>
              <a:gd name="connsiteX98" fmla="*/ 1004411 w 2451735"/>
              <a:gd name="connsiteY98" fmla="*/ 760666 h 2571750"/>
              <a:gd name="connsiteX99" fmla="*/ 1137570 w 2451735"/>
              <a:gd name="connsiteY99" fmla="*/ 893825 h 2571750"/>
              <a:gd name="connsiteX100" fmla="*/ 2451735 w 2451735"/>
              <a:gd name="connsiteY100" fmla="*/ 301275 h 2571750"/>
              <a:gd name="connsiteX101" fmla="*/ 2451735 w 2451735"/>
              <a:gd name="connsiteY101" fmla="*/ 674083 h 2571750"/>
              <a:gd name="connsiteX102" fmla="*/ 2224754 w 2451735"/>
              <a:gd name="connsiteY102" fmla="*/ 900969 h 2571750"/>
              <a:gd name="connsiteX103" fmla="*/ 1921192 w 2451735"/>
              <a:gd name="connsiteY103" fmla="*/ 597407 h 2571750"/>
              <a:gd name="connsiteX104" fmla="*/ 2086832 w 2451735"/>
              <a:gd name="connsiteY104" fmla="*/ 399859 h 2571750"/>
              <a:gd name="connsiteX105" fmla="*/ 2219991 w 2451735"/>
              <a:gd name="connsiteY105" fmla="*/ 533018 h 2571750"/>
              <a:gd name="connsiteX106" fmla="*/ 1128713 w 2451735"/>
              <a:gd name="connsiteY106" fmla="*/ 210311 h 2571750"/>
              <a:gd name="connsiteX107" fmla="*/ 1432274 w 2451735"/>
              <a:gd name="connsiteY107" fmla="*/ 513873 h 2571750"/>
              <a:gd name="connsiteX108" fmla="*/ 1266634 w 2451735"/>
              <a:gd name="connsiteY108" fmla="*/ 711516 h 2571750"/>
              <a:gd name="connsiteX109" fmla="*/ 1133475 w 2451735"/>
              <a:gd name="connsiteY109" fmla="*/ 578357 h 2571750"/>
              <a:gd name="connsiteX110" fmla="*/ 640556 w 2451735"/>
              <a:gd name="connsiteY110" fmla="*/ 1071371 h 2571750"/>
              <a:gd name="connsiteX111" fmla="*/ 454152 w 2451735"/>
              <a:gd name="connsiteY111" fmla="*/ 884967 h 2571750"/>
              <a:gd name="connsiteX112" fmla="*/ 744474 w 2451735"/>
              <a:gd name="connsiteY112" fmla="*/ 125253 h 2571750"/>
              <a:gd name="connsiteX113" fmla="*/ 930878 w 2451735"/>
              <a:gd name="connsiteY113" fmla="*/ 311657 h 2571750"/>
              <a:gd name="connsiteX114" fmla="*/ 411956 w 2451735"/>
              <a:gd name="connsiteY114" fmla="*/ 830579 h 2571750"/>
              <a:gd name="connsiteX115" fmla="*/ 108299 w 2451735"/>
              <a:gd name="connsiteY115" fmla="*/ 527018 h 2571750"/>
              <a:gd name="connsiteX116" fmla="*/ 274034 w 2451735"/>
              <a:gd name="connsiteY116" fmla="*/ 329469 h 2571750"/>
              <a:gd name="connsiteX117" fmla="*/ 407194 w 2451735"/>
              <a:gd name="connsiteY117" fmla="*/ 462629 h 2571750"/>
              <a:gd name="connsiteX118" fmla="*/ 2060638 w 2451735"/>
              <a:gd name="connsiteY118" fmla="*/ 0 h 2571750"/>
              <a:gd name="connsiteX119" fmla="*/ 2361628 w 2451735"/>
              <a:gd name="connsiteY119" fmla="*/ 0 h 2571750"/>
              <a:gd name="connsiteX120" fmla="*/ 2451735 w 2451735"/>
              <a:gd name="connsiteY120" fmla="*/ 90107 h 2571750"/>
              <a:gd name="connsiteX121" fmla="*/ 2451735 w 2451735"/>
              <a:gd name="connsiteY121" fmla="*/ 228219 h 2571750"/>
              <a:gd name="connsiteX122" fmla="*/ 2349055 w 2451735"/>
              <a:gd name="connsiteY122" fmla="*/ 350711 h 2571750"/>
              <a:gd name="connsiteX123" fmla="*/ 2215896 w 2451735"/>
              <a:gd name="connsiteY123" fmla="*/ 217551 h 2571750"/>
              <a:gd name="connsiteX124" fmla="*/ 1722977 w 2451735"/>
              <a:gd name="connsiteY124" fmla="*/ 710565 h 2571750"/>
              <a:gd name="connsiteX125" fmla="*/ 1536573 w 2451735"/>
              <a:gd name="connsiteY125" fmla="*/ 524161 h 2571750"/>
              <a:gd name="connsiteX126" fmla="*/ 1307973 w 2451735"/>
              <a:gd name="connsiteY126" fmla="*/ 0 h 2571750"/>
              <a:gd name="connsiteX127" fmla="*/ 1414271 w 2451735"/>
              <a:gd name="connsiteY127" fmla="*/ 0 h 2571750"/>
              <a:gd name="connsiteX128" fmla="*/ 1489614 w 2451735"/>
              <a:gd name="connsiteY128" fmla="*/ 75438 h 2571750"/>
              <a:gd name="connsiteX129" fmla="*/ 1564957 w 2451735"/>
              <a:gd name="connsiteY129" fmla="*/ 0 h 2571750"/>
              <a:gd name="connsiteX130" fmla="*/ 1937766 w 2451735"/>
              <a:gd name="connsiteY130" fmla="*/ 0 h 2571750"/>
              <a:gd name="connsiteX131" fmla="*/ 1494377 w 2451735"/>
              <a:gd name="connsiteY131" fmla="*/ 443389 h 2571750"/>
              <a:gd name="connsiteX132" fmla="*/ 1190815 w 2451735"/>
              <a:gd name="connsiteY132" fmla="*/ 139827 h 2571750"/>
              <a:gd name="connsiteX133" fmla="*/ 872680 w 2451735"/>
              <a:gd name="connsiteY133" fmla="*/ 0 h 2571750"/>
              <a:gd name="connsiteX134" fmla="*/ 1245393 w 2451735"/>
              <a:gd name="connsiteY134" fmla="*/ 0 h 2571750"/>
              <a:gd name="connsiteX135" fmla="*/ 992504 w 2451735"/>
              <a:gd name="connsiteY135" fmla="*/ 252889 h 2571750"/>
              <a:gd name="connsiteX136" fmla="*/ 806100 w 2451735"/>
              <a:gd name="connsiteY136" fmla="*/ 66485 h 2571750"/>
              <a:gd name="connsiteX137" fmla="*/ 751712 w 2451735"/>
              <a:gd name="connsiteY137" fmla="*/ 0 h 2571750"/>
              <a:gd name="connsiteX138" fmla="*/ 776096 w 2451735"/>
              <a:gd name="connsiteY138" fmla="*/ 0 h 2571750"/>
              <a:gd name="connsiteX139" fmla="*/ 763904 w 2451735"/>
              <a:gd name="connsiteY139" fmla="*/ 12192 h 2571750"/>
              <a:gd name="connsiteX140" fmla="*/ 177451 w 2451735"/>
              <a:gd name="connsiteY140" fmla="*/ 0 h 2571750"/>
              <a:gd name="connsiteX141" fmla="*/ 619220 w 2451735"/>
              <a:gd name="connsiteY141" fmla="*/ 0 h 2571750"/>
              <a:gd name="connsiteX142" fmla="*/ 701897 w 2451735"/>
              <a:gd name="connsiteY142" fmla="*/ 82677 h 2571750"/>
              <a:gd name="connsiteX143" fmla="*/ 536258 w 2451735"/>
              <a:gd name="connsiteY143" fmla="*/ 280321 h 2571750"/>
              <a:gd name="connsiteX144" fmla="*/ 403098 w 2451735"/>
              <a:gd name="connsiteY144" fmla="*/ 147161 h 2571750"/>
              <a:gd name="connsiteX145" fmla="*/ 0 w 2451735"/>
              <a:gd name="connsiteY145" fmla="*/ 550259 h 2571750"/>
              <a:gd name="connsiteX146" fmla="*/ 0 w 2451735"/>
              <a:gd name="connsiteY146" fmla="*/ 177451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451735" h="2571750">
                <a:moveTo>
                  <a:pt x="2130837" y="2467927"/>
                </a:moveTo>
                <a:lnTo>
                  <a:pt x="2234660" y="2571750"/>
                </a:lnTo>
                <a:lnTo>
                  <a:pt x="2043779" y="2571750"/>
                </a:lnTo>
                <a:close/>
                <a:moveTo>
                  <a:pt x="2451735" y="2413349"/>
                </a:moveTo>
                <a:lnTo>
                  <a:pt x="2451735" y="2571750"/>
                </a:lnTo>
                <a:lnTo>
                  <a:pt x="2293334" y="2571750"/>
                </a:lnTo>
                <a:close/>
                <a:moveTo>
                  <a:pt x="1190339" y="2296001"/>
                </a:moveTo>
                <a:lnTo>
                  <a:pt x="1466088" y="2571750"/>
                </a:lnTo>
                <a:lnTo>
                  <a:pt x="914590" y="2571750"/>
                </a:lnTo>
                <a:close/>
                <a:moveTo>
                  <a:pt x="806101" y="2184558"/>
                </a:moveTo>
                <a:lnTo>
                  <a:pt x="992410" y="2370867"/>
                </a:lnTo>
                <a:lnTo>
                  <a:pt x="791623" y="2571749"/>
                </a:lnTo>
                <a:lnTo>
                  <a:pt x="182118" y="2571749"/>
                </a:lnTo>
                <a:lnTo>
                  <a:pt x="335661" y="2388679"/>
                </a:lnTo>
                <a:lnTo>
                  <a:pt x="468725" y="2521838"/>
                </a:lnTo>
                <a:close/>
                <a:moveTo>
                  <a:pt x="2255139" y="1917573"/>
                </a:moveTo>
                <a:lnTo>
                  <a:pt x="2451735" y="2114169"/>
                </a:lnTo>
                <a:lnTo>
                  <a:pt x="2451735" y="2348770"/>
                </a:lnTo>
                <a:lnTo>
                  <a:pt x="2393061" y="2418778"/>
                </a:lnTo>
                <a:lnTo>
                  <a:pt x="2259901" y="2285619"/>
                </a:lnTo>
                <a:lnTo>
                  <a:pt x="1973771" y="2571750"/>
                </a:lnTo>
                <a:lnTo>
                  <a:pt x="1600962" y="2571750"/>
                </a:lnTo>
                <a:close/>
                <a:moveTo>
                  <a:pt x="459962" y="1838420"/>
                </a:moveTo>
                <a:lnTo>
                  <a:pt x="763524" y="2141982"/>
                </a:lnTo>
                <a:lnTo>
                  <a:pt x="597789" y="2339530"/>
                </a:lnTo>
                <a:lnTo>
                  <a:pt x="464630" y="2206466"/>
                </a:lnTo>
                <a:lnTo>
                  <a:pt x="99346" y="2571750"/>
                </a:lnTo>
                <a:lnTo>
                  <a:pt x="0" y="2571750"/>
                </a:lnTo>
                <a:lnTo>
                  <a:pt x="0" y="2298287"/>
                </a:lnTo>
                <a:close/>
                <a:moveTo>
                  <a:pt x="1870900" y="1832514"/>
                </a:moveTo>
                <a:lnTo>
                  <a:pt x="2057304" y="2018918"/>
                </a:lnTo>
                <a:lnTo>
                  <a:pt x="1538382" y="2537840"/>
                </a:lnTo>
                <a:lnTo>
                  <a:pt x="1234820" y="2234279"/>
                </a:lnTo>
                <a:lnTo>
                  <a:pt x="1400460" y="2036730"/>
                </a:lnTo>
                <a:lnTo>
                  <a:pt x="1533619" y="2169889"/>
                </a:lnTo>
                <a:close/>
                <a:moveTo>
                  <a:pt x="75629" y="1753362"/>
                </a:moveTo>
                <a:lnTo>
                  <a:pt x="262033" y="1939671"/>
                </a:lnTo>
                <a:lnTo>
                  <a:pt x="0" y="2201704"/>
                </a:lnTo>
                <a:lnTo>
                  <a:pt x="0" y="1828991"/>
                </a:lnTo>
                <a:close/>
                <a:moveTo>
                  <a:pt x="0" y="1677638"/>
                </a:moveTo>
                <a:lnTo>
                  <a:pt x="33052" y="1710785"/>
                </a:lnTo>
                <a:lnTo>
                  <a:pt x="0" y="1750218"/>
                </a:lnTo>
                <a:close/>
                <a:moveTo>
                  <a:pt x="2451734" y="1665636"/>
                </a:moveTo>
                <a:lnTo>
                  <a:pt x="2451734" y="1999202"/>
                </a:lnTo>
                <a:lnTo>
                  <a:pt x="2299620" y="1847087"/>
                </a:lnTo>
                <a:close/>
                <a:moveTo>
                  <a:pt x="1524762" y="1486376"/>
                </a:moveTo>
                <a:lnTo>
                  <a:pt x="1828324" y="1789938"/>
                </a:lnTo>
                <a:lnTo>
                  <a:pt x="1662684" y="1987581"/>
                </a:lnTo>
                <a:lnTo>
                  <a:pt x="1529524" y="1854422"/>
                </a:lnTo>
                <a:lnTo>
                  <a:pt x="1036510" y="2347436"/>
                </a:lnTo>
                <a:lnTo>
                  <a:pt x="850106" y="2161032"/>
                </a:lnTo>
                <a:close/>
                <a:moveTo>
                  <a:pt x="1140523" y="1374933"/>
                </a:moveTo>
                <a:lnTo>
                  <a:pt x="1326832" y="1561337"/>
                </a:lnTo>
                <a:lnTo>
                  <a:pt x="807910" y="2080259"/>
                </a:lnTo>
                <a:lnTo>
                  <a:pt x="504348" y="1776602"/>
                </a:lnTo>
                <a:lnTo>
                  <a:pt x="669988" y="1579054"/>
                </a:lnTo>
                <a:lnTo>
                  <a:pt x="803147" y="1712213"/>
                </a:lnTo>
                <a:close/>
                <a:moveTo>
                  <a:pt x="2451734" y="1237011"/>
                </a:moveTo>
                <a:lnTo>
                  <a:pt x="2451734" y="1609820"/>
                </a:lnTo>
                <a:lnTo>
                  <a:pt x="2101309" y="1960149"/>
                </a:lnTo>
                <a:lnTo>
                  <a:pt x="1914905" y="1773745"/>
                </a:lnTo>
                <a:close/>
                <a:moveTo>
                  <a:pt x="794290" y="1028795"/>
                </a:moveTo>
                <a:lnTo>
                  <a:pt x="1097947" y="1332357"/>
                </a:lnTo>
                <a:lnTo>
                  <a:pt x="932212" y="1529905"/>
                </a:lnTo>
                <a:lnTo>
                  <a:pt x="799052" y="1396841"/>
                </a:lnTo>
                <a:lnTo>
                  <a:pt x="306133" y="1889760"/>
                </a:lnTo>
                <a:lnTo>
                  <a:pt x="119729" y="1703356"/>
                </a:lnTo>
                <a:close/>
                <a:moveTo>
                  <a:pt x="2205323" y="1014126"/>
                </a:moveTo>
                <a:lnTo>
                  <a:pt x="2391727" y="1200435"/>
                </a:lnTo>
                <a:lnTo>
                  <a:pt x="1872710" y="1719452"/>
                </a:lnTo>
                <a:lnTo>
                  <a:pt x="1569148" y="1415890"/>
                </a:lnTo>
                <a:lnTo>
                  <a:pt x="1734883" y="1218247"/>
                </a:lnTo>
                <a:lnTo>
                  <a:pt x="1868042" y="1351406"/>
                </a:lnTo>
                <a:close/>
                <a:moveTo>
                  <a:pt x="410051" y="943737"/>
                </a:moveTo>
                <a:lnTo>
                  <a:pt x="596456" y="1130046"/>
                </a:lnTo>
                <a:lnTo>
                  <a:pt x="77534" y="1648968"/>
                </a:lnTo>
                <a:lnTo>
                  <a:pt x="0" y="1571530"/>
                </a:lnTo>
                <a:lnTo>
                  <a:pt x="0" y="1208246"/>
                </a:lnTo>
                <a:lnTo>
                  <a:pt x="72771" y="1281017"/>
                </a:lnTo>
                <a:close/>
                <a:moveTo>
                  <a:pt x="2451735" y="770572"/>
                </a:moveTo>
                <a:lnTo>
                  <a:pt x="2451735" y="1140142"/>
                </a:lnTo>
                <a:lnTo>
                  <a:pt x="2266950" y="955357"/>
                </a:lnTo>
                <a:close/>
                <a:moveTo>
                  <a:pt x="1859185" y="667988"/>
                </a:moveTo>
                <a:lnTo>
                  <a:pt x="2162747" y="971550"/>
                </a:lnTo>
                <a:lnTo>
                  <a:pt x="1997012" y="1169098"/>
                </a:lnTo>
                <a:lnTo>
                  <a:pt x="1863947" y="1036034"/>
                </a:lnTo>
                <a:lnTo>
                  <a:pt x="1370933" y="1528953"/>
                </a:lnTo>
                <a:lnTo>
                  <a:pt x="1184529" y="1342549"/>
                </a:lnTo>
                <a:close/>
                <a:moveTo>
                  <a:pt x="63913" y="597503"/>
                </a:moveTo>
                <a:lnTo>
                  <a:pt x="367475" y="901065"/>
                </a:lnTo>
                <a:lnTo>
                  <a:pt x="201835" y="1098709"/>
                </a:lnTo>
                <a:lnTo>
                  <a:pt x="68675" y="965549"/>
                </a:lnTo>
                <a:lnTo>
                  <a:pt x="0" y="1034224"/>
                </a:lnTo>
                <a:lnTo>
                  <a:pt x="0" y="661416"/>
                </a:lnTo>
                <a:close/>
                <a:moveTo>
                  <a:pt x="1474946" y="556450"/>
                </a:moveTo>
                <a:lnTo>
                  <a:pt x="1661255" y="742854"/>
                </a:lnTo>
                <a:lnTo>
                  <a:pt x="1142333" y="1261776"/>
                </a:lnTo>
                <a:lnTo>
                  <a:pt x="838771" y="958215"/>
                </a:lnTo>
                <a:lnTo>
                  <a:pt x="1004411" y="760666"/>
                </a:lnTo>
                <a:lnTo>
                  <a:pt x="1137570" y="893825"/>
                </a:lnTo>
                <a:close/>
                <a:moveTo>
                  <a:pt x="2451735" y="301275"/>
                </a:moveTo>
                <a:lnTo>
                  <a:pt x="2451735" y="674083"/>
                </a:lnTo>
                <a:lnTo>
                  <a:pt x="2224754" y="900969"/>
                </a:lnTo>
                <a:lnTo>
                  <a:pt x="1921192" y="597407"/>
                </a:lnTo>
                <a:lnTo>
                  <a:pt x="2086832" y="399859"/>
                </a:lnTo>
                <a:lnTo>
                  <a:pt x="2219991" y="533018"/>
                </a:lnTo>
                <a:close/>
                <a:moveTo>
                  <a:pt x="1128713" y="210311"/>
                </a:moveTo>
                <a:lnTo>
                  <a:pt x="1432274" y="513873"/>
                </a:lnTo>
                <a:lnTo>
                  <a:pt x="1266634" y="711516"/>
                </a:lnTo>
                <a:lnTo>
                  <a:pt x="1133475" y="578357"/>
                </a:lnTo>
                <a:lnTo>
                  <a:pt x="640556" y="1071371"/>
                </a:lnTo>
                <a:lnTo>
                  <a:pt x="454152" y="884967"/>
                </a:lnTo>
                <a:close/>
                <a:moveTo>
                  <a:pt x="744474" y="125253"/>
                </a:moveTo>
                <a:lnTo>
                  <a:pt x="930878" y="311657"/>
                </a:lnTo>
                <a:lnTo>
                  <a:pt x="411956" y="830579"/>
                </a:lnTo>
                <a:lnTo>
                  <a:pt x="108299" y="527018"/>
                </a:lnTo>
                <a:lnTo>
                  <a:pt x="274034" y="329469"/>
                </a:lnTo>
                <a:lnTo>
                  <a:pt x="407194" y="462629"/>
                </a:lnTo>
                <a:close/>
                <a:moveTo>
                  <a:pt x="2060638" y="0"/>
                </a:moveTo>
                <a:lnTo>
                  <a:pt x="2361628" y="0"/>
                </a:lnTo>
                <a:lnTo>
                  <a:pt x="2451735" y="90107"/>
                </a:lnTo>
                <a:lnTo>
                  <a:pt x="2451735" y="228219"/>
                </a:lnTo>
                <a:lnTo>
                  <a:pt x="2349055" y="350711"/>
                </a:lnTo>
                <a:lnTo>
                  <a:pt x="2215896" y="217551"/>
                </a:lnTo>
                <a:lnTo>
                  <a:pt x="1722977" y="710565"/>
                </a:lnTo>
                <a:lnTo>
                  <a:pt x="1536573" y="524161"/>
                </a:lnTo>
                <a:close/>
                <a:moveTo>
                  <a:pt x="1307973" y="0"/>
                </a:moveTo>
                <a:lnTo>
                  <a:pt x="1414271" y="0"/>
                </a:lnTo>
                <a:lnTo>
                  <a:pt x="1489614" y="75438"/>
                </a:lnTo>
                <a:lnTo>
                  <a:pt x="1564957" y="0"/>
                </a:lnTo>
                <a:lnTo>
                  <a:pt x="1937766" y="0"/>
                </a:lnTo>
                <a:lnTo>
                  <a:pt x="1494377" y="443389"/>
                </a:lnTo>
                <a:lnTo>
                  <a:pt x="1190815" y="139827"/>
                </a:lnTo>
                <a:close/>
                <a:moveTo>
                  <a:pt x="872680" y="0"/>
                </a:moveTo>
                <a:lnTo>
                  <a:pt x="1245393" y="0"/>
                </a:lnTo>
                <a:lnTo>
                  <a:pt x="992504" y="252889"/>
                </a:lnTo>
                <a:lnTo>
                  <a:pt x="806100" y="66485"/>
                </a:lnTo>
                <a:close/>
                <a:moveTo>
                  <a:pt x="751712" y="0"/>
                </a:moveTo>
                <a:lnTo>
                  <a:pt x="776096" y="0"/>
                </a:lnTo>
                <a:lnTo>
                  <a:pt x="763904" y="12192"/>
                </a:lnTo>
                <a:close/>
                <a:moveTo>
                  <a:pt x="177451" y="0"/>
                </a:moveTo>
                <a:lnTo>
                  <a:pt x="619220" y="0"/>
                </a:lnTo>
                <a:lnTo>
                  <a:pt x="701897" y="82677"/>
                </a:lnTo>
                <a:lnTo>
                  <a:pt x="536258" y="280321"/>
                </a:lnTo>
                <a:lnTo>
                  <a:pt x="403098" y="147161"/>
                </a:lnTo>
                <a:lnTo>
                  <a:pt x="0" y="550259"/>
                </a:lnTo>
                <a:lnTo>
                  <a:pt x="0" y="177451"/>
                </a:lnTo>
                <a:close/>
              </a:path>
            </a:pathLst>
          </a:custGeom>
          <a:gradFill>
            <a:gsLst>
              <a:gs pos="0">
                <a:srgbClr val="33B1AD"/>
              </a:gs>
              <a:gs pos="21000">
                <a:srgbClr val="33B1AD"/>
              </a:gs>
              <a:gs pos="47000">
                <a:srgbClr val="009D99"/>
              </a:gs>
            </a:gsLst>
            <a:lin ang="13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EA8F4B-3160-DC49-BE0C-65407E628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7557" y="1709927"/>
            <a:ext cx="5724000" cy="150449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F6B790-50A4-0A41-8610-BB2BCCCA43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17557" y="3641566"/>
            <a:ext cx="5724000" cy="7571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37FD95-D2F6-9854-9495-83B69D091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984" y="5830030"/>
            <a:ext cx="3240000" cy="7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8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BF76-8705-424A-9E45-CE0458F1E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44" y="6262777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D4496C5-AAA9-CC48-920F-3CB253C24A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0B5129-6512-A990-246F-F3FCD6AB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5125"/>
            <a:ext cx="11447999" cy="9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06CC7-69CD-C06F-2671-ABA6BDC6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8" y="1647131"/>
            <a:ext cx="11448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9000E-6DB1-EA7E-253F-79042FAE1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2752" y="6262777"/>
            <a:ext cx="41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D52D69-BF99-FAF2-A5B3-F53783A83980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59998" y="6118022"/>
            <a:ext cx="2160000" cy="47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068A35-20F1-A2BE-2D81-633873C1B854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40" t="35987" r="18448" b="36181"/>
          <a:stretch>
            <a:fillRect/>
          </a:stretch>
        </p:blipFill>
        <p:spPr>
          <a:xfrm>
            <a:off x="2657990" y="5892599"/>
            <a:ext cx="1077764" cy="8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9" r:id="rId2"/>
    <p:sldLayoutId id="2147483688" r:id="rId3"/>
    <p:sldLayoutId id="2147483715" r:id="rId4"/>
    <p:sldLayoutId id="2147483707" r:id="rId5"/>
    <p:sldLayoutId id="2147483740" r:id="rId6"/>
    <p:sldLayoutId id="2147483694" r:id="rId7"/>
    <p:sldLayoutId id="2147483750" r:id="rId8"/>
    <p:sldLayoutId id="2147483749" r:id="rId9"/>
    <p:sldLayoutId id="2147483751" r:id="rId10"/>
    <p:sldLayoutId id="2147483741" r:id="rId11"/>
    <p:sldLayoutId id="2147483696" r:id="rId12"/>
    <p:sldLayoutId id="2147483742" r:id="rId13"/>
    <p:sldLayoutId id="2147483695" r:id="rId14"/>
    <p:sldLayoutId id="2147483756" r:id="rId15"/>
    <p:sldLayoutId id="2147483758" r:id="rId16"/>
    <p:sldLayoutId id="2147483757" r:id="rId17"/>
    <p:sldLayoutId id="2147483755" r:id="rId18"/>
    <p:sldLayoutId id="2147483735" r:id="rId19"/>
    <p:sldLayoutId id="2147483739" r:id="rId20"/>
    <p:sldLayoutId id="2147483736" r:id="rId21"/>
    <p:sldLayoutId id="2147483690" r:id="rId22"/>
    <p:sldLayoutId id="2147483737" r:id="rId23"/>
    <p:sldLayoutId id="2147483732" r:id="rId24"/>
    <p:sldLayoutId id="2147483733" r:id="rId25"/>
    <p:sldLayoutId id="2147483734" r:id="rId26"/>
    <p:sldLayoutId id="2147483738" r:id="rId27"/>
    <p:sldLayoutId id="2147483754" r:id="rId28"/>
    <p:sldLayoutId id="2147483697" r:id="rId29"/>
    <p:sldLayoutId id="2147483720" r:id="rId30"/>
    <p:sldLayoutId id="2147483721" r:id="rId31"/>
    <p:sldLayoutId id="2147483698" r:id="rId32"/>
    <p:sldLayoutId id="2147483726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52" r:id="rId40"/>
    <p:sldLayoutId id="2147483753" r:id="rId41"/>
    <p:sldLayoutId id="2147483677" r:id="rId42"/>
    <p:sldLayoutId id="2147483716" r:id="rId43"/>
    <p:sldLayoutId id="2147483700" r:id="rId44"/>
    <p:sldLayoutId id="2147483701" r:id="rId45"/>
    <p:sldLayoutId id="2147483669" r:id="rId46"/>
    <p:sldLayoutId id="2147483684" r:id="rId4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cations@programmed.com.au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0E10-1E87-6A7D-8025-44709F2C4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noProof="0"/>
              <a:t>75 Years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D6CADA-980B-948D-CB91-FC02CFE53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AU" noProof="0">
                <a:latin typeface="Arial"/>
                <a:cs typeface="Arial"/>
              </a:rPr>
              <a:t>Brand </a:t>
            </a:r>
            <a:r>
              <a:rPr lang="en-AU">
                <a:latin typeface="Arial"/>
                <a:cs typeface="Arial"/>
              </a:rPr>
              <a:t>and</a:t>
            </a:r>
            <a:r>
              <a:rPr lang="en-AU" noProof="0">
                <a:latin typeface="Arial"/>
                <a:cs typeface="Arial"/>
              </a:rPr>
              <a:t> Social Guidelines</a:t>
            </a:r>
          </a:p>
        </p:txBody>
      </p:sp>
    </p:spTree>
    <p:extLst>
      <p:ext uri="{BB962C8B-B14F-4D97-AF65-F5344CB8AC3E}">
        <p14:creationId xmlns:p14="http://schemas.microsoft.com/office/powerpoint/2010/main" val="245800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D54B0-ECCB-28BA-BD73-984D47DDF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0560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29F401-20C7-38B0-0071-75B202C96A5F}"/>
              </a:ext>
            </a:extLst>
          </p:cNvPr>
          <p:cNvSpPr/>
          <p:nvPr/>
        </p:nvSpPr>
        <p:spPr>
          <a:xfrm>
            <a:off x="0" y="1323131"/>
            <a:ext cx="12192000" cy="972000"/>
          </a:xfrm>
          <a:prstGeom prst="rect">
            <a:avLst/>
          </a:prstGeom>
          <a:solidFill>
            <a:srgbClr val="CC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FEF85-0C02-4312-2644-F4D88E6D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AU" noProof="0" smtClean="0"/>
              <a:t>2</a:t>
            </a:fld>
            <a:endParaRPr lang="en-AU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B4A2D0-622E-3823-F0E7-64EE63FB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75 Years – Brand </a:t>
            </a:r>
            <a:r>
              <a:rPr lang="en-AU"/>
              <a:t>and </a:t>
            </a:r>
            <a:r>
              <a:rPr lang="en-AU" noProof="0"/>
              <a:t>Social media Guidelines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DB297-C22C-E85A-0574-526AE757C8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7" y="3130777"/>
            <a:ext cx="5544000" cy="3132000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Ensure consistency across all Programmed channels and divisions</a:t>
            </a:r>
            <a:endParaRPr lang="en-AU" noProof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Reinforce a unified brand look</a:t>
            </a:r>
            <a:r>
              <a:rPr lang="en-AU"/>
              <a:t> and</a:t>
            </a:r>
            <a:r>
              <a:rPr lang="en-AU" noProof="0"/>
              <a:t> narrative (visual + verbal)</a:t>
            </a:r>
            <a:endParaRPr lang="en-AU" noProof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Help teams post with confidence</a:t>
            </a:r>
            <a:endParaRPr lang="en-AU" noProof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Reduce off‑brand or misaligned ad‑hoc posts</a:t>
            </a:r>
            <a:endParaRPr lang="en-AU" noProof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Support cross‑division storytelling around shared heritage and future direction</a:t>
            </a:r>
            <a:endParaRPr lang="en-AU" noProof="0">
              <a:cs typeface="Arial" panose="020B060402020202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55206C-6617-6EA2-34EF-73F1A082BB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63997" y="3130777"/>
            <a:ext cx="5544000" cy="31320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i="1" noProof="0"/>
              <a:t>Duration: </a:t>
            </a:r>
            <a:r>
              <a:rPr lang="en-AU" noProof="0"/>
              <a:t>Start now → End of October 2026</a:t>
            </a:r>
            <a:endParaRPr lang="en-AU" noProof="0">
              <a:cs typeface="Arial"/>
            </a:endParaRPr>
          </a:p>
          <a:p>
            <a:r>
              <a:rPr lang="en-AU" i="1" noProof="0"/>
              <a:t>Scope: </a:t>
            </a:r>
            <a:r>
              <a:rPr lang="en-AU" noProof="0"/>
              <a:t>Corporate </a:t>
            </a:r>
            <a:r>
              <a:rPr lang="en-AU"/>
              <a:t>and </a:t>
            </a:r>
            <a:r>
              <a:rPr lang="en-AU" noProof="0"/>
              <a:t>divisional social content, internal comms, website links, milestone storytelling.</a:t>
            </a:r>
            <a:endParaRPr lang="en-AU" noProof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061671-3466-BA37-42CC-6EA68F5E9D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997" y="1526321"/>
            <a:ext cx="11447999" cy="648000"/>
          </a:xfrm>
        </p:spPr>
        <p:txBody>
          <a:bodyPr/>
          <a:lstStyle/>
          <a:p>
            <a:r>
              <a:rPr lang="en-AU" b="1" noProof="0"/>
              <a:t>Purpose: </a:t>
            </a:r>
            <a:r>
              <a:rPr lang="en-AU" noProof="0"/>
              <a:t>To ensure consistent, aligned, high‑quality communication across all divisions during the 75‑year celebration.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D0A31E-3E7B-945C-214C-0C67A32653F3}"/>
              </a:ext>
            </a:extLst>
          </p:cNvPr>
          <p:cNvSpPr/>
          <p:nvPr/>
        </p:nvSpPr>
        <p:spPr>
          <a:xfrm>
            <a:off x="384004" y="2484327"/>
            <a:ext cx="5612535" cy="499823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/>
              <a:t>Why These Guidelines Matter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23AE57-3F1C-CF4D-3014-4400BC7991D5}"/>
              </a:ext>
            </a:extLst>
          </p:cNvPr>
          <p:cNvSpPr/>
          <p:nvPr/>
        </p:nvSpPr>
        <p:spPr>
          <a:xfrm>
            <a:off x="6096000" y="2484327"/>
            <a:ext cx="5612535" cy="499823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/>
              <a:t>Campaign Overview</a:t>
            </a:r>
          </a:p>
        </p:txBody>
      </p:sp>
    </p:spTree>
    <p:extLst>
      <p:ext uri="{BB962C8B-B14F-4D97-AF65-F5344CB8AC3E}">
        <p14:creationId xmlns:p14="http://schemas.microsoft.com/office/powerpoint/2010/main" val="201117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882F2-6811-6741-9347-8A6060A9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AU" noProof="0" smtClean="0"/>
              <a:t>3</a:t>
            </a:fld>
            <a:endParaRPr lang="en-AU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79FD-F0C9-59F0-DA62-7890A9E6E6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AU" noProof="0"/>
              <a:t>“</a:t>
            </a:r>
            <a:r>
              <a:rPr lang="en-AU" b="1" noProof="0"/>
              <a:t>75 Years of</a:t>
            </a:r>
            <a:r>
              <a:rPr lang="en-AU" noProof="0"/>
              <a:t>…” – a flexible line each division can customise</a:t>
            </a:r>
          </a:p>
          <a:p>
            <a:r>
              <a:rPr lang="en-AU" noProof="0"/>
              <a:t>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“75 Years of Connecting Customers and Communities”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“75 Years of Skilled for Success”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“75 Years of Partnerships That Last”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50F23-0997-1C00-C11A-A5A424615F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Heritage and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ANZ-wide presence and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Long‑term reliability</a:t>
            </a:r>
            <a:endParaRPr lang="en-AU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People, capability, safety</a:t>
            </a:r>
            <a:endParaRPr lang="en-AU" noProof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Future‑focused growth and partnership</a:t>
            </a:r>
            <a:endParaRPr lang="en-AU" noProof="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1EAF53-8D83-B1CC-ABC0-E9BD1654A10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Warm and people‑centred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Evidence-led (use real stories, moments, achievements)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/>
              <a:t>Confident, authentic, future‑positive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noProof="0"/>
              <a:t>No exaggeration; celebrate with humility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660A2F-52BB-A30E-707E-BBBFAAC5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noProof="0"/>
              <a:t>Core Narrative </a:t>
            </a:r>
            <a:r>
              <a:rPr lang="en-AU"/>
              <a:t>and </a:t>
            </a:r>
            <a:r>
              <a:rPr lang="en-AU" noProof="0"/>
              <a:t>Messaging Framework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7380E-3D01-9F99-A6E2-015F05F56EA8}"/>
              </a:ext>
            </a:extLst>
          </p:cNvPr>
          <p:cNvSpPr/>
          <p:nvPr/>
        </p:nvSpPr>
        <p:spPr>
          <a:xfrm>
            <a:off x="359997" y="1463040"/>
            <a:ext cx="3480483" cy="760396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/>
              <a:t>Central Idea</a:t>
            </a:r>
            <a:endParaRPr lang="en-US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B3D3B-7BAD-E56C-6978-8ADB348A7DDE}"/>
              </a:ext>
            </a:extLst>
          </p:cNvPr>
          <p:cNvSpPr/>
          <p:nvPr/>
        </p:nvSpPr>
        <p:spPr>
          <a:xfrm>
            <a:off x="4247997" y="1463040"/>
            <a:ext cx="3480483" cy="760396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/>
              <a:t>Messaging Themes</a:t>
            </a:r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1CB1C-EA03-82E7-01FE-9F570C29946A}"/>
              </a:ext>
            </a:extLst>
          </p:cNvPr>
          <p:cNvSpPr/>
          <p:nvPr/>
        </p:nvSpPr>
        <p:spPr>
          <a:xfrm>
            <a:off x="8135997" y="1463040"/>
            <a:ext cx="3480483" cy="760396"/>
          </a:xfrm>
          <a:prstGeom prst="rect">
            <a:avLst/>
          </a:prstGeom>
          <a:solidFill>
            <a:srgbClr val="009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/>
              <a:t>Tone of Voice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315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6672-DCF5-5A1B-73B9-06328B3FD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Visual Identity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96ED5-0E47-AA2A-2B22-71556AC12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Cohesive approach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2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C468E8-1356-A7E8-0631-68DFCA47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563ACF-DA44-5852-9B6E-55CC3369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75-Year Logo Lockup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EA9E-9C2F-7190-8B52-31080A21F9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7" y="1647130"/>
            <a:ext cx="2840403" cy="4176000"/>
          </a:xfrm>
        </p:spPr>
        <p:txBody>
          <a:bodyPr/>
          <a:lstStyle/>
          <a:p>
            <a:r>
              <a:rPr lang="en-US"/>
              <a:t>The 75-Year logo is to be used together with our Programmed endorsed logo.</a:t>
            </a:r>
          </a:p>
          <a:p>
            <a:r>
              <a:rPr lang="en-US"/>
              <a:t>The idea is to highlight 75 years but make it simple enough to remove going forward.</a:t>
            </a:r>
          </a:p>
          <a:p>
            <a:r>
              <a:rPr lang="en-US"/>
              <a:t>Programmed is to remain the focus.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10935-85E7-676E-9624-6E7AD723E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11" t="28655" r="15073" b="28877"/>
          <a:stretch>
            <a:fillRect/>
          </a:stretch>
        </p:blipFill>
        <p:spPr>
          <a:xfrm>
            <a:off x="3641558" y="1647130"/>
            <a:ext cx="6054328" cy="2077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9966D-EA3A-AB5A-372F-68314F16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499" b="19499"/>
          <a:stretch/>
        </p:blipFill>
        <p:spPr>
          <a:xfrm>
            <a:off x="3641557" y="3937788"/>
            <a:ext cx="6054328" cy="2077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F0489-BF3D-0B53-CD1D-77EC7E8F36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081" t="10580" r="27853" b="8679"/>
          <a:stretch>
            <a:fillRect/>
          </a:stretch>
        </p:blipFill>
        <p:spPr>
          <a:xfrm>
            <a:off x="9935120" y="1647131"/>
            <a:ext cx="2061410" cy="2077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7028F1-329D-C7D1-D14F-38D2642956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092" r="22092"/>
          <a:stretch/>
        </p:blipFill>
        <p:spPr>
          <a:xfrm>
            <a:off x="9935120" y="4034603"/>
            <a:ext cx="2061410" cy="20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B55E44-1ABF-FFBB-E3A0-B3A2720F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5524AC-B243-E8DD-4B85-34E3FA04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Coordination and approval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00ADC-FE6B-37A9-A7B1-14AF35936A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To ensure consistency and </a:t>
            </a:r>
            <a:r>
              <a:rPr lang="en-US" err="1">
                <a:ea typeface="+mn-lt"/>
                <a:cs typeface="+mn-lt"/>
              </a:rPr>
              <a:t>maximise</a:t>
            </a:r>
            <a:r>
              <a:rPr lang="en-US">
                <a:ea typeface="+mn-lt"/>
                <a:cs typeface="+mn-lt"/>
              </a:rPr>
              <a:t> impact: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All 75-year activities and communications must go through your </a:t>
            </a:r>
            <a:r>
              <a:rPr lang="en-US" b="1">
                <a:ea typeface="+mn-lt"/>
                <a:cs typeface="+mn-lt"/>
              </a:rPr>
              <a:t>respective Marketing team:</a:t>
            </a:r>
            <a:endParaRPr lang="en-US"/>
          </a:p>
          <a:p>
            <a:pPr marL="645160" lvl="1" indent="-285750">
              <a:buFont typeface="Courier New"/>
              <a:buChar char="o"/>
            </a:pPr>
            <a:r>
              <a:rPr lang="en-US" b="1">
                <a:ea typeface="+mn-lt"/>
                <a:cs typeface="+mn-lt"/>
              </a:rPr>
              <a:t>Maintenance: </a:t>
            </a:r>
            <a:r>
              <a:rPr lang="en-US">
                <a:ea typeface="+mn-lt"/>
                <a:cs typeface="+mn-lt"/>
              </a:rPr>
              <a:t>Amelia Wilson</a:t>
            </a:r>
          </a:p>
          <a:p>
            <a:pPr marL="645160" lvl="1" indent="-285750">
              <a:buFont typeface="Courier New"/>
              <a:buChar char="o"/>
            </a:pPr>
            <a:r>
              <a:rPr lang="en-US" b="1">
                <a:ea typeface="+mn-lt"/>
                <a:cs typeface="+mn-lt"/>
              </a:rPr>
              <a:t>Staffing: </a:t>
            </a:r>
            <a:r>
              <a:rPr lang="en-US">
                <a:ea typeface="+mn-lt"/>
                <a:cs typeface="+mn-lt"/>
              </a:rPr>
              <a:t>Penny Ashcroft</a:t>
            </a:r>
          </a:p>
          <a:p>
            <a:pPr marL="645160" lvl="1" indent="-285750">
              <a:buFont typeface="Courier New"/>
              <a:buChar char="o"/>
            </a:pPr>
            <a:r>
              <a:rPr lang="en-US" b="1">
                <a:ea typeface="+mn-lt"/>
                <a:cs typeface="+mn-lt"/>
              </a:rPr>
              <a:t>Property Services: </a:t>
            </a:r>
            <a:r>
              <a:rPr lang="en-US">
                <a:ea typeface="+mn-lt"/>
                <a:cs typeface="+mn-lt"/>
              </a:rPr>
              <a:t>Su-Mei Tang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Marketing will support alignment on messaging, timing and channels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Approved ideas may be featured in group communications or social media</a:t>
            </a:r>
            <a:endParaRPr lang="en-US"/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88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45560-15B0-3378-7040-59E7A197C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BD69-11B3-F622-8F45-08ABEF88E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57" y="1709927"/>
            <a:ext cx="7062146" cy="1504490"/>
          </a:xfrm>
        </p:spPr>
        <p:txBody>
          <a:bodyPr/>
          <a:lstStyle/>
          <a:p>
            <a:r>
              <a:rPr lang="en-AU">
                <a:latin typeface="Arial"/>
                <a:cs typeface="Arial"/>
              </a:rPr>
              <a:t>We want to hear from you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B4FC3-A681-26B4-67B0-8024E87EE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AU">
                <a:latin typeface="Arial"/>
                <a:cs typeface="Arial"/>
              </a:rPr>
              <a:t>Share your story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D10BE4-922C-F27D-13C4-802CC7613B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998" y="1647130"/>
            <a:ext cx="5549914" cy="4445661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>
                <a:ea typeface="+mn-lt"/>
                <a:cs typeface="+mn-lt"/>
              </a:rPr>
              <a:t>We encourage activities and stories that:</a:t>
            </a:r>
            <a:endParaRPr lang="en-US" b="1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Celebrate people, teams and milestones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Highlight long-standing relationships or moments of impact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Reflect pride in our history while looking to the future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Can be shared internally and, where appropriate, externally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Feel inclusive and relevant across the broader business</a:t>
            </a:r>
            <a:endParaRPr lang="en-US"/>
          </a:p>
          <a:p>
            <a:pPr>
              <a:lnSpc>
                <a:spcPct val="110000"/>
              </a:lnSpc>
            </a:pPr>
            <a:endParaRPr lang="en-US" b="1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b="1">
                <a:ea typeface="+mn-lt"/>
                <a:cs typeface="+mn-lt"/>
              </a:rPr>
              <a:t>Examples include:</a:t>
            </a:r>
            <a:endParaRPr lang="en-US">
              <a:cs typeface="Arial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Employee career stories or multi-decade tenure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“Then and now” photos or reflections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Local celebrations aligned to the group campaign</a:t>
            </a:r>
            <a:endParaRPr lang="en-US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Customer or community stories that demonstrate long-term partnership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06C3-5475-49B5-A273-473BC1F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We want to hear from you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30F0D-929F-CAA8-6072-C3D34793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3" r="6505"/>
          <a:stretch>
            <a:fillRect/>
          </a:stretch>
        </p:blipFill>
        <p:spPr>
          <a:xfrm>
            <a:off x="7141944" y="1"/>
            <a:ext cx="5050055" cy="54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2CF888-4215-96CB-7B89-333B92A61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44" y="4864450"/>
            <a:ext cx="1625781" cy="1965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87FEC-7037-7557-6B8B-4A7D6849E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25" y="4938021"/>
            <a:ext cx="1810439" cy="18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8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67B2B4-CBF2-44A9-C3CC-3667C516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9DC8-F280-7349-9123-79BF9DA78E67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44E733-D334-A8CB-8FA6-306168EE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Sharing your story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0237F-D5A9-7056-80AF-A76F6D5C05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Stories are a key part of our 75-year celebrations, and we encourage contributions from across the business.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When submitting a story, please include: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 brief description of the story and why it matters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How it connects to one or more messaging themes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Any photos or supporting material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Confirmation that anyone featured has given permission</a:t>
            </a:r>
            <a:endParaRPr lang="en-US"/>
          </a:p>
          <a:p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Stories and images can be sent to </a:t>
            </a:r>
            <a:r>
              <a:rPr lang="en-US" b="1">
                <a:ea typeface="+mn-lt"/>
                <a:cs typeface="+mn-lt"/>
                <a:hlinkClick r:id="rId2"/>
              </a:rPr>
              <a:t>communications@programmed.com.au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26850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l | Programmed">
  <a:themeElements>
    <a:clrScheme name="Custom 55">
      <a:dk1>
        <a:srgbClr val="000000"/>
      </a:dk1>
      <a:lt1>
        <a:srgbClr val="FFFFFF"/>
      </a:lt1>
      <a:dk2>
        <a:srgbClr val="0C2340"/>
      </a:dk2>
      <a:lt2>
        <a:srgbClr val="F8F8F8"/>
      </a:lt2>
      <a:accent1>
        <a:srgbClr val="DDDDDD"/>
      </a:accent1>
      <a:accent2>
        <a:srgbClr val="B2B2B2"/>
      </a:accent2>
      <a:accent3>
        <a:srgbClr val="C1FF0F"/>
      </a:accent3>
      <a:accent4>
        <a:srgbClr val="808080"/>
      </a:accent4>
      <a:accent5>
        <a:srgbClr val="5F5F5F"/>
      </a:accent5>
      <a:accent6>
        <a:srgbClr val="0C2340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6633CC"/>
    </a:custClr>
    <a:custClr name="Purple Tint 1">
      <a:srgbClr val="855CD6"/>
    </a:custClr>
    <a:custClr name="Purple Tint 2">
      <a:srgbClr val="A385E0"/>
    </a:custClr>
    <a:custClr name="Purple Tint 3">
      <a:srgbClr val="C2ADEB"/>
    </a:custClr>
    <a:custClr name="Purple Tint 4">
      <a:srgbClr val="E0D6F5"/>
    </a:custClr>
    <a:custClr name="Teal">
      <a:srgbClr val="009D99"/>
    </a:custClr>
    <a:custClr name="Teal Tint 1">
      <a:srgbClr val="33B1AD"/>
    </a:custClr>
    <a:custClr name="Teal Tint 2">
      <a:srgbClr val="66C4C2"/>
    </a:custClr>
    <a:custClr name="Teal Tint 3">
      <a:srgbClr val="99D8D6"/>
    </a:custClr>
    <a:custClr name="Teal Tint 4">
      <a:srgbClr val="CCEBEB"/>
    </a:custClr>
    <a:custClr name="Orange">
      <a:srgbClr val="FF9F06"/>
    </a:custClr>
    <a:custClr name="Orange Tint 1">
      <a:srgbClr val="FFB238"/>
    </a:custClr>
    <a:custClr name="Orange Tint 2">
      <a:srgbClr val="FFC56A"/>
    </a:custClr>
    <a:custClr name="Orange Tint 3">
      <a:srgbClr val="FFD99B"/>
    </a:custClr>
    <a:custClr name="Orange Tint 4">
      <a:srgbClr val="FFECCD"/>
    </a:custClr>
    <a:custClr name="Pink">
      <a:srgbClr val="F65275"/>
    </a:custClr>
    <a:custClr name="Pink Tint 1">
      <a:srgbClr val="F87591"/>
    </a:custClr>
    <a:custClr name="Pink Tint 2">
      <a:srgbClr val="FA97AC"/>
    </a:custClr>
    <a:custClr name="Pink Tint 3">
      <a:srgbClr val="FBBAC8"/>
    </a:custClr>
    <a:custClr name="Pink Tint 4">
      <a:srgbClr val="FDDCE3"/>
    </a:custClr>
  </a:custClrLst>
  <a:extLst>
    <a:ext uri="{05A4C25C-085E-4340-85A3-A5531E510DB2}">
      <thm15:themeFamily xmlns:thm15="http://schemas.microsoft.com/office/thememl/2012/main" name="Programmed PERSOLKELLY - PPT template" id="{CE581CA2-6EAF-4B60-8A64-D7BA7C6FE149}" vid="{A0B9512C-7DA0-438D-9457-2532E8F2F0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6633CC"/>
    </a:custClr>
    <a:custClr name="Purple Tint 1">
      <a:srgbClr val="855CD6"/>
    </a:custClr>
    <a:custClr name="Purple Tint 2">
      <a:srgbClr val="A385E0"/>
    </a:custClr>
    <a:custClr name="Purple Tint 3">
      <a:srgbClr val="C2ADEB"/>
    </a:custClr>
    <a:custClr name="Purple Tint 4">
      <a:srgbClr val="E0D6F5"/>
    </a:custClr>
    <a:custClr name="Teal">
      <a:srgbClr val="009D99"/>
    </a:custClr>
    <a:custClr name="Teal Tint 1">
      <a:srgbClr val="33B1AD"/>
    </a:custClr>
    <a:custClr name="Teal Tint 2">
      <a:srgbClr val="66C4C2"/>
    </a:custClr>
    <a:custClr name="Teal Tint 3">
      <a:srgbClr val="99D8D6"/>
    </a:custClr>
    <a:custClr name="Teal Tint 4">
      <a:srgbClr val="CCEBEB"/>
    </a:custClr>
    <a:custClr name="Orange">
      <a:srgbClr val="FF9F06"/>
    </a:custClr>
    <a:custClr name="Orange Tint 1">
      <a:srgbClr val="FFB238"/>
    </a:custClr>
    <a:custClr name="Orange Tint 2">
      <a:srgbClr val="FFC56A"/>
    </a:custClr>
    <a:custClr name="Orange Tint 3">
      <a:srgbClr val="FFD99B"/>
    </a:custClr>
    <a:custClr name="Orange Tint 4">
      <a:srgbClr val="FFECCD"/>
    </a:custClr>
    <a:custClr name="Pink">
      <a:srgbClr val="F65275"/>
    </a:custClr>
    <a:custClr name="Pink Tint 1">
      <a:srgbClr val="F87591"/>
    </a:custClr>
    <a:custClr name="Pink Tint 2">
      <a:srgbClr val="FA97AC"/>
    </a:custClr>
    <a:custClr name="Pink Tint 3">
      <a:srgbClr val="FBBAC8"/>
    </a:custClr>
    <a:custClr name="Pink Tint 4">
      <a:srgbClr val="FDDCE3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6633CC"/>
    </a:custClr>
    <a:custClr name="Purple Tint 1">
      <a:srgbClr val="855CD6"/>
    </a:custClr>
    <a:custClr name="Purple Tint 2">
      <a:srgbClr val="A385E0"/>
    </a:custClr>
    <a:custClr name="Purple Tint 3">
      <a:srgbClr val="C2ADEB"/>
    </a:custClr>
    <a:custClr name="Purple Tint 4">
      <a:srgbClr val="E0D6F5"/>
    </a:custClr>
    <a:custClr name="Teal">
      <a:srgbClr val="009D99"/>
    </a:custClr>
    <a:custClr name="Teal Tint 1">
      <a:srgbClr val="33B1AD"/>
    </a:custClr>
    <a:custClr name="Teal Tint 2">
      <a:srgbClr val="66C4C2"/>
    </a:custClr>
    <a:custClr name="Teal Tint 3">
      <a:srgbClr val="99D8D6"/>
    </a:custClr>
    <a:custClr name="Teal Tint 4">
      <a:srgbClr val="CCEBEB"/>
    </a:custClr>
    <a:custClr name="Orange">
      <a:srgbClr val="FF9F06"/>
    </a:custClr>
    <a:custClr name="Orange Tint 1">
      <a:srgbClr val="FFB238"/>
    </a:custClr>
    <a:custClr name="Orange Tint 2">
      <a:srgbClr val="FFC56A"/>
    </a:custClr>
    <a:custClr name="Orange Tint 3">
      <a:srgbClr val="FFD99B"/>
    </a:custClr>
    <a:custClr name="Orange Tint 4">
      <a:srgbClr val="FFECCD"/>
    </a:custClr>
    <a:custClr name="Pink">
      <a:srgbClr val="F65275"/>
    </a:custClr>
    <a:custClr name="Pink Tint 1">
      <a:srgbClr val="F87591"/>
    </a:custClr>
    <a:custClr name="Pink Tint 2">
      <a:srgbClr val="FA97AC"/>
    </a:custClr>
    <a:custClr name="Pink Tint 3">
      <a:srgbClr val="FBBAC8"/>
    </a:custClr>
    <a:custClr name="Pink Tint 4">
      <a:srgbClr val="FDDCE3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d16521-2641-4cca-9c29-0aaf82f5ebc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A7AD08AA251D438B55DC1CA4912317" ma:contentTypeVersion="10" ma:contentTypeDescription="Create a new document." ma:contentTypeScope="" ma:versionID="1f303f89c73b8db8a636e7e035041fc7">
  <xsd:schema xmlns:xsd="http://www.w3.org/2001/XMLSchema" xmlns:xs="http://www.w3.org/2001/XMLSchema" xmlns:p="http://schemas.microsoft.com/office/2006/metadata/properties" xmlns:ns2="29d16521-2641-4cca-9c29-0aaf82f5ebc7" targetNamespace="http://schemas.microsoft.com/office/2006/metadata/properties" ma:root="true" ma:fieldsID="34b18774a43bf206ff2d3901d2414414" ns2:_="">
    <xsd:import namespace="29d16521-2641-4cca-9c29-0aaf82f5e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16521-2641-4cca-9c29-0aaf82f5e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3082267-6d10-437c-a8de-fe088a162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7E484-3CC7-4DE1-B003-AAE0B44591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B7194C-1D69-423D-B9B5-76C2B4BF32FB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29d16521-2641-4cca-9c29-0aaf82f5ebc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A4F8D8-2BAA-43C8-9460-1BC02FEB6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16521-2641-4cca-9c29-0aaf82f5e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Programmed by PERSOL - PPT template</Template>
  <TotalTime>0</TotalTime>
  <Words>495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Roboto</vt:lpstr>
      <vt:lpstr>Persol | Programmed</vt:lpstr>
      <vt:lpstr>75 Years</vt:lpstr>
      <vt:lpstr>75 Years – Brand and Social media Guidelines</vt:lpstr>
      <vt:lpstr>Core Narrative and Messaging Framework</vt:lpstr>
      <vt:lpstr>Visual Identity</vt:lpstr>
      <vt:lpstr>75-Year Logo Lockup</vt:lpstr>
      <vt:lpstr>Coordination and approval</vt:lpstr>
      <vt:lpstr>We want to hear from you</vt:lpstr>
      <vt:lpstr>We want to hear from you</vt:lpstr>
      <vt:lpstr>Sharing your story</vt:lpstr>
      <vt:lpstr>Thank you</vt:lpstr>
    </vt:vector>
  </TitlesOfParts>
  <Company>Programmed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Amelia Wilson</dc:creator>
  <cp:lastModifiedBy>Yasmin De Laine</cp:lastModifiedBy>
  <cp:revision>2</cp:revision>
  <dcterms:created xsi:type="dcterms:W3CDTF">2026-01-21T00:52:13Z</dcterms:created>
  <dcterms:modified xsi:type="dcterms:W3CDTF">2026-03-04T22:45:56Z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309fa1-9d3e-46d5-8877-aff8bb6becd9_Enabled">
    <vt:lpwstr>true</vt:lpwstr>
  </property>
  <property fmtid="{D5CDD505-2E9C-101B-9397-08002B2CF9AE}" pid="3" name="MSIP_Label_e8309fa1-9d3e-46d5-8877-aff8bb6becd9_SetDate">
    <vt:lpwstr>2024-08-27T04:40:43Z</vt:lpwstr>
  </property>
  <property fmtid="{D5CDD505-2E9C-101B-9397-08002B2CF9AE}" pid="4" name="MSIP_Label_e8309fa1-9d3e-46d5-8877-aff8bb6becd9_Method">
    <vt:lpwstr>Standard</vt:lpwstr>
  </property>
  <property fmtid="{D5CDD505-2E9C-101B-9397-08002B2CF9AE}" pid="5" name="MSIP_Label_e8309fa1-9d3e-46d5-8877-aff8bb6becd9_Name">
    <vt:lpwstr>General</vt:lpwstr>
  </property>
  <property fmtid="{D5CDD505-2E9C-101B-9397-08002B2CF9AE}" pid="6" name="MSIP_Label_e8309fa1-9d3e-46d5-8877-aff8bb6becd9_SiteId">
    <vt:lpwstr>81a424a5-1d03-4bcb-a40a-d102f21e35da</vt:lpwstr>
  </property>
  <property fmtid="{D5CDD505-2E9C-101B-9397-08002B2CF9AE}" pid="7" name="MSIP_Label_e8309fa1-9d3e-46d5-8877-aff8bb6becd9_ActionId">
    <vt:lpwstr>f7ddefcd-d71c-4952-b501-70dee5f31e6f</vt:lpwstr>
  </property>
  <property fmtid="{D5CDD505-2E9C-101B-9397-08002B2CF9AE}" pid="8" name="MSIP_Label_e8309fa1-9d3e-46d5-8877-aff8bb6becd9_ContentBits">
    <vt:lpwstr>0</vt:lpwstr>
  </property>
  <property fmtid="{D5CDD505-2E9C-101B-9397-08002B2CF9AE}" pid="9" name="ContentTypeId">
    <vt:lpwstr>0x01010082A7AD08AA251D438B55DC1CA4912317</vt:lpwstr>
  </property>
  <property fmtid="{D5CDD505-2E9C-101B-9397-08002B2CF9AE}" pid="10" name="MediaServiceImageTags">
    <vt:lpwstr/>
  </property>
</Properties>
</file>